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oleObject"/>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73" r:id="rId2"/>
    <p:sldId id="260" r:id="rId3"/>
    <p:sldId id="261" r:id="rId4"/>
    <p:sldId id="258" r:id="rId5"/>
    <p:sldId id="263" r:id="rId6"/>
    <p:sldId id="363" r:id="rId7"/>
    <p:sldId id="265" r:id="rId8"/>
    <p:sldId id="374" r:id="rId9"/>
    <p:sldId id="373" r:id="rId10"/>
    <p:sldId id="375" r:id="rId11"/>
    <p:sldId id="376" r:id="rId12"/>
    <p:sldId id="377" r:id="rId13"/>
    <p:sldId id="379" r:id="rId14"/>
    <p:sldId id="380" r:id="rId15"/>
    <p:sldId id="322" r:id="rId16"/>
    <p:sldId id="378" r:id="rId17"/>
    <p:sldId id="324" r:id="rId18"/>
    <p:sldId id="308" r:id="rId19"/>
    <p:sldId id="371" r:id="rId20"/>
    <p:sldId id="270" r:id="rId21"/>
    <p:sldId id="333" r:id="rId22"/>
    <p:sldId id="299" r:id="rId23"/>
    <p:sldId id="320" r:id="rId24"/>
    <p:sldId id="318" r:id="rId25"/>
    <p:sldId id="271" r:id="rId26"/>
    <p:sldId id="294" r:id="rId27"/>
    <p:sldId id="358" r:id="rId28"/>
    <p:sldId id="360" r:id="rId29"/>
    <p:sldId id="292" r:id="rId30"/>
    <p:sldId id="272" r:id="rId31"/>
    <p:sldId id="26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28" userDrawn="1">
          <p15:clr>
            <a:srgbClr val="A4A3A4"/>
          </p15:clr>
        </p15:guide>
        <p15:guide id="2" pos="3840" userDrawn="1">
          <p15:clr>
            <a:srgbClr val="A4A3A4"/>
          </p15:clr>
        </p15:guide>
        <p15:guide id="3" orient="horz" pos="864" userDrawn="1">
          <p15:clr>
            <a:srgbClr val="A4A3A4"/>
          </p15:clr>
        </p15:guide>
        <p15:guide id="4" orient="horz" pos="2616" userDrawn="1">
          <p15:clr>
            <a:srgbClr val="A4A3A4"/>
          </p15:clr>
        </p15:guide>
        <p15:guide id="5" orient="horz" pos="3456" userDrawn="1">
          <p15:clr>
            <a:srgbClr val="A4A3A4"/>
          </p15:clr>
        </p15:guide>
        <p15:guide id="6" pos="528" userDrawn="1">
          <p15:clr>
            <a:srgbClr val="A4A3A4"/>
          </p15:clr>
        </p15:guide>
        <p15:guide id="7" pos="71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9F9"/>
    <a:srgbClr val="D7DDDD"/>
    <a:srgbClr val="D7D3D3"/>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93" autoAdjust="0"/>
    <p:restoredTop sz="94434" autoAdjust="0"/>
  </p:normalViewPr>
  <p:slideViewPr>
    <p:cSldViewPr snapToGrid="0">
      <p:cViewPr varScale="1">
        <p:scale>
          <a:sx n="116" d="100"/>
          <a:sy n="116" d="100"/>
        </p:scale>
        <p:origin x="200" y="704"/>
      </p:cViewPr>
      <p:guideLst>
        <p:guide orient="horz" pos="1728"/>
        <p:guide pos="3840"/>
        <p:guide orient="horz" pos="864"/>
        <p:guide orient="horz" pos="2616"/>
        <p:guide orient="horz" pos="3456"/>
        <p:guide pos="528"/>
        <p:guide pos="7152"/>
      </p:guideLst>
    </p:cSldViewPr>
  </p:slideViewPr>
  <p:notesTextViewPr>
    <p:cViewPr>
      <p:scale>
        <a:sx n="1" d="1"/>
        <a:sy n="1" d="1"/>
      </p:scale>
      <p:origin x="0" y="0"/>
    </p:cViewPr>
  </p:notesTextViewPr>
  <p:sorterViewPr>
    <p:cViewPr>
      <p:scale>
        <a:sx n="100" d="100"/>
        <a:sy n="100" d="100"/>
      </p:scale>
      <p:origin x="0" y="-12162"/>
    </p:cViewPr>
  </p:sorterViewPr>
  <p:gridSpacing cx="457200" cy="457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embeddings/oleObject1.bin"/></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171875"/>
          <c:y val="0.0614860572786127"/>
          <c:w val="0.965625"/>
          <c:h val="0.895772732665268"/>
        </c:manualLayout>
      </c:layout>
      <c:barChart>
        <c:barDir val="col"/>
        <c:grouping val="clustered"/>
        <c:varyColors val="0"/>
        <c:ser>
          <c:idx val="0"/>
          <c:order val="0"/>
          <c:tx>
            <c:strRef>
              <c:f>Sheet1!$B$1</c:f>
              <c:strCache>
                <c:ptCount val="1"/>
                <c:pt idx="0">
                  <c:v>Series 1</c:v>
                </c:pt>
              </c:strCache>
            </c:strRef>
          </c:tx>
          <c:spPr>
            <a:solidFill>
              <a:schemeClr val="bg1">
                <a:alpha val="70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7FF0-43B3-9121-BAE82C0F4FF1}"/>
            </c:ext>
          </c:extLst>
        </c:ser>
        <c:ser>
          <c:idx val="1"/>
          <c:order val="1"/>
          <c:tx>
            <c:strRef>
              <c:f>Sheet1!$C$1</c:f>
              <c:strCache>
                <c:ptCount val="1"/>
                <c:pt idx="0">
                  <c:v>Series 2</c:v>
                </c:pt>
              </c:strCache>
            </c:strRef>
          </c:tx>
          <c:spPr>
            <a:solidFill>
              <a:schemeClr val="bg1">
                <a:alpha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c:v>
                </c:pt>
                <c:pt idx="2">
                  <c:v>1.8</c:v>
                </c:pt>
                <c:pt idx="3">
                  <c:v>2.8</c:v>
                </c:pt>
              </c:numCache>
            </c:numRef>
          </c:val>
          <c:extLst xmlns:c16r2="http://schemas.microsoft.com/office/drawing/2015/06/chart">
            <c:ext xmlns:c16="http://schemas.microsoft.com/office/drawing/2014/chart" uri="{C3380CC4-5D6E-409C-BE32-E72D297353CC}">
              <c16:uniqueId val="{00000001-7FF0-43B3-9121-BAE82C0F4FF1}"/>
            </c:ext>
          </c:extLst>
        </c:ser>
        <c:ser>
          <c:idx val="2"/>
          <c:order val="2"/>
          <c:tx>
            <c:strRef>
              <c:f>Sheet1!$D$1</c:f>
              <c:strCache>
                <c:ptCount val="1"/>
                <c:pt idx="0">
                  <c:v>Series 3</c:v>
                </c:pt>
              </c:strCache>
            </c:strRef>
          </c:tx>
          <c:spPr>
            <a:solidFill>
              <a:schemeClr val="bg1">
                <a:alpha val="40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2.0</c:v>
                </c:pt>
                <c:pt idx="1">
                  <c:v>2.0</c:v>
                </c:pt>
                <c:pt idx="2">
                  <c:v>3.0</c:v>
                </c:pt>
                <c:pt idx="3">
                  <c:v>5.0</c:v>
                </c:pt>
              </c:numCache>
            </c:numRef>
          </c:val>
          <c:extLst xmlns:c16r2="http://schemas.microsoft.com/office/drawing/2015/06/chart">
            <c:ext xmlns:c16="http://schemas.microsoft.com/office/drawing/2014/chart" uri="{C3380CC4-5D6E-409C-BE32-E72D297353CC}">
              <c16:uniqueId val="{00000002-7FF0-43B3-9121-BAE82C0F4FF1}"/>
            </c:ext>
          </c:extLst>
        </c:ser>
        <c:dLbls>
          <c:showLegendKey val="0"/>
          <c:showVal val="0"/>
          <c:showCatName val="0"/>
          <c:showSerName val="0"/>
          <c:showPercent val="0"/>
          <c:showBubbleSize val="0"/>
        </c:dLbls>
        <c:gapWidth val="219"/>
        <c:overlap val="-27"/>
        <c:axId val="-1245109920"/>
        <c:axId val="-1245149984"/>
      </c:barChart>
      <c:catAx>
        <c:axId val="-1245109920"/>
        <c:scaling>
          <c:orientation val="minMax"/>
        </c:scaling>
        <c:delete val="1"/>
        <c:axPos val="b"/>
        <c:numFmt formatCode="General" sourceLinked="1"/>
        <c:majorTickMark val="none"/>
        <c:minorTickMark val="none"/>
        <c:tickLblPos val="nextTo"/>
        <c:crossAx val="-1245149984"/>
        <c:crosses val="autoZero"/>
        <c:auto val="1"/>
        <c:lblAlgn val="ctr"/>
        <c:lblOffset val="100"/>
        <c:noMultiLvlLbl val="0"/>
      </c:catAx>
      <c:valAx>
        <c:axId val="-1245149984"/>
        <c:scaling>
          <c:orientation val="minMax"/>
        </c:scaling>
        <c:delete val="1"/>
        <c:axPos val="l"/>
        <c:numFmt formatCode="General" sourceLinked="1"/>
        <c:majorTickMark val="none"/>
        <c:minorTickMark val="none"/>
        <c:tickLblPos val="nextTo"/>
        <c:crossAx val="-1245109920"/>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64D076-05C0-4F10-BAEB-F2DA581BE89B}" type="datetimeFigureOut">
              <a:rPr lang="en-US" smtClean="0"/>
              <a:t>5/27/17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E7B7F8-81FA-46DC-8926-8D6B124E54D6}" type="slidenum">
              <a:rPr lang="en-US" smtClean="0"/>
              <a:t>‹#›</a:t>
            </a:fld>
            <a:endParaRPr lang="en-US"/>
          </a:p>
        </p:txBody>
      </p:sp>
    </p:spTree>
    <p:extLst>
      <p:ext uri="{BB962C8B-B14F-4D97-AF65-F5344CB8AC3E}">
        <p14:creationId xmlns:p14="http://schemas.microsoft.com/office/powerpoint/2010/main" val="1151455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451B78-826D-4FE9-99FE-428C8E62A634}" type="slidenum">
              <a:rPr lang="en-US" smtClean="0"/>
              <a:t>‹#›</a:t>
            </a:fld>
            <a:endParaRPr lang="en-US"/>
          </a:p>
        </p:txBody>
      </p:sp>
    </p:spTree>
    <p:extLst>
      <p:ext uri="{BB962C8B-B14F-4D97-AF65-F5344CB8AC3E}">
        <p14:creationId xmlns:p14="http://schemas.microsoft.com/office/powerpoint/2010/main" val="3037054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451B78-826D-4FE9-99FE-428C8E62A634}" type="slidenum">
              <a:rPr lang="en-US" smtClean="0"/>
              <a:t>‹#›</a:t>
            </a:fld>
            <a:endParaRPr lang="en-US"/>
          </a:p>
        </p:txBody>
      </p:sp>
    </p:spTree>
    <p:extLst>
      <p:ext uri="{BB962C8B-B14F-4D97-AF65-F5344CB8AC3E}">
        <p14:creationId xmlns:p14="http://schemas.microsoft.com/office/powerpoint/2010/main" val="38539413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451B78-826D-4FE9-99FE-428C8E62A634}" type="slidenum">
              <a:rPr lang="en-US" smtClean="0"/>
              <a:t>‹#›</a:t>
            </a:fld>
            <a:endParaRPr lang="en-US"/>
          </a:p>
        </p:txBody>
      </p:sp>
    </p:spTree>
    <p:extLst>
      <p:ext uri="{BB962C8B-B14F-4D97-AF65-F5344CB8AC3E}">
        <p14:creationId xmlns:p14="http://schemas.microsoft.com/office/powerpoint/2010/main" val="2365899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451B78-826D-4FE9-99FE-428C8E62A634}" type="slidenum">
              <a:rPr lang="en-US" smtClean="0"/>
              <a:t>‹#›</a:t>
            </a:fld>
            <a:endParaRPr lang="en-US"/>
          </a:p>
        </p:txBody>
      </p:sp>
    </p:spTree>
    <p:extLst>
      <p:ext uri="{BB962C8B-B14F-4D97-AF65-F5344CB8AC3E}">
        <p14:creationId xmlns:p14="http://schemas.microsoft.com/office/powerpoint/2010/main" val="446302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451B78-826D-4FE9-99FE-428C8E62A634}" type="slidenum">
              <a:rPr lang="en-US" smtClean="0"/>
              <a:t>‹#›</a:t>
            </a:fld>
            <a:endParaRPr lang="en-US"/>
          </a:p>
        </p:txBody>
      </p:sp>
    </p:spTree>
    <p:extLst>
      <p:ext uri="{BB962C8B-B14F-4D97-AF65-F5344CB8AC3E}">
        <p14:creationId xmlns:p14="http://schemas.microsoft.com/office/powerpoint/2010/main" val="3048861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451B78-826D-4FE9-99FE-428C8E62A634}" type="slidenum">
              <a:rPr lang="en-US" smtClean="0"/>
              <a:t>‹#›</a:t>
            </a:fld>
            <a:endParaRPr lang="en-US"/>
          </a:p>
        </p:txBody>
      </p:sp>
    </p:spTree>
    <p:extLst>
      <p:ext uri="{BB962C8B-B14F-4D97-AF65-F5344CB8AC3E}">
        <p14:creationId xmlns:p14="http://schemas.microsoft.com/office/powerpoint/2010/main" val="1436605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451B78-826D-4FE9-99FE-428C8E62A634}" type="slidenum">
              <a:rPr lang="en-US" smtClean="0"/>
              <a:t>‹#›</a:t>
            </a:fld>
            <a:endParaRPr lang="en-US"/>
          </a:p>
        </p:txBody>
      </p:sp>
    </p:spTree>
    <p:extLst>
      <p:ext uri="{BB962C8B-B14F-4D97-AF65-F5344CB8AC3E}">
        <p14:creationId xmlns:p14="http://schemas.microsoft.com/office/powerpoint/2010/main" val="2089476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852714" y="499295"/>
            <a:ext cx="10573563" cy="595222"/>
          </a:xfrm>
        </p:spPr>
        <p:txBody>
          <a:bodyPr>
            <a:noAutofit/>
          </a:bodyPr>
          <a:lstStyle>
            <a:lvl1pPr>
              <a:defRPr sz="4000" u="none">
                <a:solidFill>
                  <a:schemeClr val="bg1">
                    <a:lumMod val="95000"/>
                    <a:alpha val="50000"/>
                  </a:schemeClr>
                </a:solidFill>
                <a:latin typeface="Source Sans Pro" panose="020B0503030403020204" pitchFamily="34" charset="0"/>
              </a:defRPr>
            </a:lvl1pPr>
          </a:lstStyle>
          <a:p>
            <a:r>
              <a:rPr lang="en-US"/>
              <a:t>Business Model Sample</a:t>
            </a:r>
            <a:endParaRPr lang="en-US" dirty="0"/>
          </a:p>
        </p:txBody>
      </p:sp>
      <p:grpSp>
        <p:nvGrpSpPr>
          <p:cNvPr id="7" name="Group 6"/>
          <p:cNvGrpSpPr/>
          <p:nvPr userDrawn="1"/>
        </p:nvGrpSpPr>
        <p:grpSpPr>
          <a:xfrm>
            <a:off x="0" y="520424"/>
            <a:ext cx="851051" cy="490219"/>
            <a:chOff x="-6153" y="496978"/>
            <a:chExt cx="851051" cy="490219"/>
          </a:xfrm>
          <a:solidFill>
            <a:schemeClr val="bg1"/>
          </a:solidFill>
        </p:grpSpPr>
        <p:sp>
          <p:nvSpPr>
            <p:cNvPr id="8" name="Rectangle 7"/>
            <p:cNvSpPr/>
            <p:nvPr userDrawn="1"/>
          </p:nvSpPr>
          <p:spPr>
            <a:xfrm rot="10800000">
              <a:off x="-6153" y="496978"/>
              <a:ext cx="558800" cy="4445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rot="10800000">
              <a:off x="654398" y="496978"/>
              <a:ext cx="190500" cy="4445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6152" y="941478"/>
              <a:ext cx="558800" cy="4571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654397" y="941477"/>
              <a:ext cx="190501" cy="45719"/>
            </a:xfrm>
            <a:prstGeom prst="rect">
              <a:avLst/>
            </a:prstGeom>
            <a:solidFill>
              <a:schemeClr val="l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p:cNvGrpSpPr/>
          <p:nvPr userDrawn="1"/>
        </p:nvGrpSpPr>
        <p:grpSpPr>
          <a:xfrm>
            <a:off x="11341428" y="6210300"/>
            <a:ext cx="850535" cy="490219"/>
            <a:chOff x="11341465" y="6210300"/>
            <a:chExt cx="850535" cy="490219"/>
          </a:xfrm>
        </p:grpSpPr>
        <p:grpSp>
          <p:nvGrpSpPr>
            <p:cNvPr id="13" name="Group 12"/>
            <p:cNvGrpSpPr/>
            <p:nvPr userDrawn="1"/>
          </p:nvGrpSpPr>
          <p:grpSpPr>
            <a:xfrm>
              <a:off x="11633200" y="6210300"/>
              <a:ext cx="558800" cy="490219"/>
              <a:chOff x="11633200" y="6210300"/>
              <a:chExt cx="558800" cy="490219"/>
            </a:xfrm>
          </p:grpSpPr>
          <p:sp>
            <p:nvSpPr>
              <p:cNvPr id="17" name="Rectangle 16"/>
              <p:cNvSpPr/>
              <p:nvPr userDrawn="1"/>
            </p:nvSpPr>
            <p:spPr>
              <a:xfrm>
                <a:off x="11633200" y="6210300"/>
                <a:ext cx="558800" cy="4445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userDrawn="1"/>
            </p:nvSpPr>
            <p:spPr>
              <a:xfrm>
                <a:off x="11633200" y="6654800"/>
                <a:ext cx="558800" cy="4571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userDrawn="1"/>
          </p:nvGrpSpPr>
          <p:grpSpPr>
            <a:xfrm>
              <a:off x="11341465" y="6210300"/>
              <a:ext cx="190500" cy="490219"/>
              <a:chOff x="11345224" y="6210300"/>
              <a:chExt cx="190500" cy="490219"/>
            </a:xfrm>
          </p:grpSpPr>
          <p:sp>
            <p:nvSpPr>
              <p:cNvPr id="15" name="Rectangle 14"/>
              <p:cNvSpPr/>
              <p:nvPr userDrawn="1"/>
            </p:nvSpPr>
            <p:spPr>
              <a:xfrm>
                <a:off x="11345224" y="6210300"/>
                <a:ext cx="190500" cy="4445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11345224" y="6654800"/>
                <a:ext cx="190500" cy="4571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 name="TextBox 18"/>
          <p:cNvSpPr txBox="1"/>
          <p:nvPr userDrawn="1"/>
        </p:nvSpPr>
        <p:spPr>
          <a:xfrm>
            <a:off x="11681016" y="6249427"/>
            <a:ext cx="457176" cy="369332"/>
          </a:xfrm>
          <a:prstGeom prst="rect">
            <a:avLst/>
          </a:prstGeom>
          <a:noFill/>
        </p:spPr>
        <p:txBody>
          <a:bodyPr wrap="none" rtlCol="0">
            <a:spAutoFit/>
          </a:bodyPr>
          <a:lstStyle/>
          <a:p>
            <a:pPr algn="ctr"/>
            <a:fld id="{25F26644-B42C-413C-A64C-A3CC976EE24C}" type="slidenum">
              <a:rPr lang="en-US" smtClean="0">
                <a:solidFill>
                  <a:schemeClr val="bg1"/>
                </a:solidFill>
              </a:rPr>
              <a:pPr algn="ctr"/>
              <a:t>‹#›</a:t>
            </a:fld>
            <a:endParaRPr lang="en-US" dirty="0">
              <a:solidFill>
                <a:schemeClr val="bg1"/>
              </a:solidFill>
            </a:endParaRPr>
          </a:p>
        </p:txBody>
      </p:sp>
    </p:spTree>
    <p:extLst>
      <p:ext uri="{BB962C8B-B14F-4D97-AF65-F5344CB8AC3E}">
        <p14:creationId xmlns:p14="http://schemas.microsoft.com/office/powerpoint/2010/main" val="1806750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1+#ppt_w/2"/>
                                          </p:val>
                                        </p:tav>
                                        <p:tav tm="100000">
                                          <p:val>
                                            <p:strVal val="#ppt_x"/>
                                          </p:val>
                                        </p:tav>
                                      </p:tavLst>
                                    </p:anim>
                                    <p:anim calcmode="lin" valueType="num">
                                      <p:cBhvr additive="base">
                                        <p:cTn id="12" dur="500" fill="hold"/>
                                        <p:tgtEl>
                                          <p:spTgt spid="19"/>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1+#ppt_w/2"/>
                                          </p:val>
                                        </p:tav>
                                        <p:tav tm="100000">
                                          <p:val>
                                            <p:strVal val="#ppt_x"/>
                                          </p:val>
                                        </p:tav>
                                      </p:tavLst>
                                    </p:anim>
                                    <p:anim calcmode="lin" valueType="num">
                                      <p:cBhvr additive="base">
                                        <p:cTn id="16" dur="500" fill="hold"/>
                                        <p:tgtEl>
                                          <p:spTgt spid="12"/>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9"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451B78-826D-4FE9-99FE-428C8E62A634}" type="slidenum">
              <a:rPr lang="en-US" smtClean="0"/>
              <a:t>‹#›</a:t>
            </a:fld>
            <a:endParaRPr lang="en-US"/>
          </a:p>
        </p:txBody>
      </p:sp>
    </p:spTree>
    <p:extLst>
      <p:ext uri="{BB962C8B-B14F-4D97-AF65-F5344CB8AC3E}">
        <p14:creationId xmlns:p14="http://schemas.microsoft.com/office/powerpoint/2010/main" val="2010047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451B78-826D-4FE9-99FE-428C8E62A634}" type="slidenum">
              <a:rPr lang="en-US" smtClean="0"/>
              <a:t>‹#›</a:t>
            </a:fld>
            <a:endParaRPr lang="en-US"/>
          </a:p>
        </p:txBody>
      </p:sp>
    </p:spTree>
    <p:extLst>
      <p:ext uri="{BB962C8B-B14F-4D97-AF65-F5344CB8AC3E}">
        <p14:creationId xmlns:p14="http://schemas.microsoft.com/office/powerpoint/2010/main" val="3333843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451B78-826D-4FE9-99FE-428C8E62A634}" type="slidenum">
              <a:rPr lang="en-US" smtClean="0"/>
              <a:t>‹#›</a:t>
            </a:fld>
            <a:endParaRPr lang="en-US"/>
          </a:p>
        </p:txBody>
      </p:sp>
    </p:spTree>
    <p:extLst>
      <p:ext uri="{BB962C8B-B14F-4D97-AF65-F5344CB8AC3E}">
        <p14:creationId xmlns:p14="http://schemas.microsoft.com/office/powerpoint/2010/main" val="233684257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451B78-826D-4FE9-99FE-428C8E62A634}" type="slidenum">
              <a:rPr lang="en-US" smtClean="0"/>
              <a:t>‹#›</a:t>
            </a:fld>
            <a:endParaRPr lang="en-US"/>
          </a:p>
        </p:txBody>
      </p:sp>
    </p:spTree>
    <p:extLst>
      <p:ext uri="{BB962C8B-B14F-4D97-AF65-F5344CB8AC3E}">
        <p14:creationId xmlns:p14="http://schemas.microsoft.com/office/powerpoint/2010/main" val="4140808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6.png"/><Relationship Id="rId5" Type="http://schemas.openxmlformats.org/officeDocument/2006/relationships/image" Target="../media/image5.png"/><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6.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6.xml"/><Relationship Id="rId2"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 Id="rId3"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1" Type="http://schemas.openxmlformats.org/officeDocument/2006/relationships/themeOverride" Target="../theme/themeOverride1.xml"/><Relationship Id="rId2"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64" name="Straight Connector 63"/>
          <p:cNvCxnSpPr/>
          <p:nvPr/>
        </p:nvCxnSpPr>
        <p:spPr>
          <a:xfrm>
            <a:off x="3818964" y="2743200"/>
            <a:ext cx="1882589" cy="0"/>
          </a:xfrm>
          <a:prstGeom prst="line">
            <a:avLst/>
          </a:prstGeom>
          <a:ln w="38100">
            <a:solidFill>
              <a:schemeClr val="bg1">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513478" y="4114800"/>
            <a:ext cx="1882589" cy="0"/>
          </a:xfrm>
          <a:prstGeom prst="line">
            <a:avLst/>
          </a:prstGeom>
          <a:ln w="38100">
            <a:solidFill>
              <a:schemeClr val="bg1">
                <a:alpha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10820400" y="2407459"/>
            <a:ext cx="1371600" cy="2043082"/>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p:cNvSpPr/>
          <p:nvPr/>
        </p:nvSpPr>
        <p:spPr>
          <a:xfrm>
            <a:off x="-2242" y="2407459"/>
            <a:ext cx="1371600" cy="2043082"/>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Subtitle 4"/>
          <p:cNvSpPr txBox="1">
            <a:spLocks/>
          </p:cNvSpPr>
          <p:nvPr/>
        </p:nvSpPr>
        <p:spPr>
          <a:xfrm>
            <a:off x="7911353" y="4635053"/>
            <a:ext cx="4280647" cy="302455"/>
          </a:xfrm>
          <a:prstGeom prst="rect">
            <a:avLst/>
          </a:prstGeom>
          <a:solidFill>
            <a:schemeClr val="bg1">
              <a:alpha val="53000"/>
            </a:schemeClr>
          </a:solidFill>
          <a:effectLst>
            <a:softEdge rad="0"/>
          </a:effectLst>
        </p:spPr>
        <p:txBody>
          <a:bodyPr vert="horz" lIns="91440" tIns="45720" rIns="91440" bIns="45720" rtlCol="0">
            <a:noAutofit/>
          </a:bodyPr>
          <a:lstStyle/>
          <a:p>
            <a:pPr marL="342900" lvl="0" indent="-342900" algn="ctr">
              <a:spcBef>
                <a:spcPct val="20000"/>
              </a:spcBef>
            </a:pPr>
            <a:r>
              <a:rPr lang="zh-CN" altLang="en-US" b="1" dirty="0" smtClean="0">
                <a:solidFill>
                  <a:schemeClr val="bg1">
                    <a:lumMod val="95000"/>
                  </a:schemeClr>
                </a:solidFill>
                <a:latin typeface="+mj-lt"/>
              </a:rPr>
              <a:t>链链信息科技</a:t>
            </a:r>
            <a:endParaRPr kumimoji="0" lang="en-US" b="1" u="none" strike="noStrike" kern="1200" cap="none" spc="0" normalizeH="0" baseline="0" noProof="0" dirty="0">
              <a:ln>
                <a:noFill/>
              </a:ln>
              <a:solidFill>
                <a:schemeClr val="bg1">
                  <a:lumMod val="95000"/>
                </a:schemeClr>
              </a:solidFill>
              <a:effectLst/>
              <a:uLnTx/>
              <a:uFillTx/>
              <a:latin typeface="+mj-lt"/>
            </a:endParaRPr>
          </a:p>
        </p:txBody>
      </p:sp>
      <p:sp>
        <p:nvSpPr>
          <p:cNvPr id="75" name="TextBox 74"/>
          <p:cNvSpPr txBox="1"/>
          <p:nvPr/>
        </p:nvSpPr>
        <p:spPr>
          <a:xfrm>
            <a:off x="2984912" y="2848771"/>
            <a:ext cx="6486577" cy="646331"/>
          </a:xfrm>
          <a:prstGeom prst="rect">
            <a:avLst/>
          </a:prstGeom>
          <a:noFill/>
          <a:effectLst>
            <a:reflection stA="39000" endPos="65000" dist="50800" dir="5400000" sy="-100000" algn="bl" rotWithShape="0"/>
          </a:effectLst>
        </p:spPr>
        <p:txBody>
          <a:bodyPr wrap="square" rtlCol="0">
            <a:spAutoFit/>
          </a:bodyPr>
          <a:lstStyle>
            <a:defPPr>
              <a:defRPr lang="en-US"/>
            </a:defPPr>
            <a:lvl1pPr algn="ctr">
              <a:defRPr sz="3600">
                <a:solidFill>
                  <a:schemeClr val="bg1"/>
                </a:solidFill>
              </a:defRPr>
            </a:lvl1pPr>
          </a:lstStyle>
          <a:p>
            <a:r>
              <a:rPr lang="zh-CN" altLang="en-US" dirty="0"/>
              <a:t>链链区块链</a:t>
            </a:r>
            <a:endParaRPr lang="en-US" dirty="0"/>
          </a:p>
        </p:txBody>
      </p:sp>
      <p:cxnSp>
        <p:nvCxnSpPr>
          <p:cNvPr id="77" name="Straight Connector 76"/>
          <p:cNvCxnSpPr/>
          <p:nvPr/>
        </p:nvCxnSpPr>
        <p:spPr>
          <a:xfrm>
            <a:off x="1369358" y="2407459"/>
            <a:ext cx="4726641" cy="0"/>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6096000" y="2407459"/>
            <a:ext cx="0" cy="335741"/>
          </a:xfrm>
          <a:prstGeom prst="straightConnector1">
            <a:avLst/>
          </a:prstGeom>
          <a:ln w="19050">
            <a:solidFill>
              <a:schemeClr val="bg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6096000" y="4450541"/>
            <a:ext cx="4724400" cy="0"/>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V="1">
            <a:off x="6096000" y="4114801"/>
            <a:ext cx="0" cy="335740"/>
          </a:xfrm>
          <a:prstGeom prst="straightConnector1">
            <a:avLst/>
          </a:prstGeom>
          <a:ln w="19050">
            <a:solidFill>
              <a:schemeClr val="bg1">
                <a:alpha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0626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500" fill="hold"/>
                                        <p:tgtEl>
                                          <p:spTgt spid="71"/>
                                        </p:tgtEl>
                                        <p:attrNameLst>
                                          <p:attrName>ppt_x</p:attrName>
                                        </p:attrNameLst>
                                      </p:cBhvr>
                                      <p:tavLst>
                                        <p:tav tm="0">
                                          <p:val>
                                            <p:strVal val="0-#ppt_w/2"/>
                                          </p:val>
                                        </p:tav>
                                        <p:tav tm="100000">
                                          <p:val>
                                            <p:strVal val="#ppt_x"/>
                                          </p:val>
                                        </p:tav>
                                      </p:tavLst>
                                    </p:anim>
                                    <p:anim calcmode="lin" valueType="num">
                                      <p:cBhvr additive="base">
                                        <p:cTn id="8" dur="500" fill="hold"/>
                                        <p:tgtEl>
                                          <p:spTgt spid="7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10"/>
                                        </p:tgtEl>
                                        <p:attrNameLst>
                                          <p:attrName>style.visibility</p:attrName>
                                        </p:attrNameLst>
                                      </p:cBhvr>
                                      <p:to>
                                        <p:strVal val="visible"/>
                                      </p:to>
                                    </p:set>
                                    <p:anim calcmode="lin" valueType="num">
                                      <p:cBhvr additive="base">
                                        <p:cTn id="11" dur="500" fill="hold"/>
                                        <p:tgtEl>
                                          <p:spTgt spid="110"/>
                                        </p:tgtEl>
                                        <p:attrNameLst>
                                          <p:attrName>ppt_x</p:attrName>
                                        </p:attrNameLst>
                                      </p:cBhvr>
                                      <p:tavLst>
                                        <p:tav tm="0">
                                          <p:val>
                                            <p:strVal val="1+#ppt_w/2"/>
                                          </p:val>
                                        </p:tav>
                                        <p:tav tm="100000">
                                          <p:val>
                                            <p:strVal val="#ppt_x"/>
                                          </p:val>
                                        </p:tav>
                                      </p:tavLst>
                                    </p:anim>
                                    <p:anim calcmode="lin" valueType="num">
                                      <p:cBhvr additive="base">
                                        <p:cTn id="12" dur="500" fill="hold"/>
                                        <p:tgtEl>
                                          <p:spTgt spid="11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wipe(left)">
                                      <p:cBhvr>
                                        <p:cTn id="16" dur="500"/>
                                        <p:tgtEl>
                                          <p:spTgt spid="77"/>
                                        </p:tgtEl>
                                      </p:cBhvr>
                                    </p:animEffect>
                                  </p:childTnLst>
                                </p:cTn>
                              </p:par>
                              <p:par>
                                <p:cTn id="17" presetID="22" presetClass="entr" presetSubtype="2" fill="hold" nodeType="withEffect">
                                  <p:stCondLst>
                                    <p:cond delay="0"/>
                                  </p:stCondLst>
                                  <p:childTnLst>
                                    <p:set>
                                      <p:cBhvr>
                                        <p:cTn id="18" dur="1" fill="hold">
                                          <p:stCondLst>
                                            <p:cond delay="0"/>
                                          </p:stCondLst>
                                        </p:cTn>
                                        <p:tgtEl>
                                          <p:spTgt spid="85"/>
                                        </p:tgtEl>
                                        <p:attrNameLst>
                                          <p:attrName>style.visibility</p:attrName>
                                        </p:attrNameLst>
                                      </p:cBhvr>
                                      <p:to>
                                        <p:strVal val="visible"/>
                                      </p:to>
                                    </p:set>
                                    <p:animEffect transition="in" filter="wipe(right)">
                                      <p:cBhvr>
                                        <p:cTn id="19" dur="500"/>
                                        <p:tgtEl>
                                          <p:spTgt spid="85"/>
                                        </p:tgtEl>
                                      </p:cBhvr>
                                    </p:animEffec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wipe(up)">
                                      <p:cBhvr>
                                        <p:cTn id="23" dur="500"/>
                                        <p:tgtEl>
                                          <p:spTgt spid="79"/>
                                        </p:tgtEl>
                                      </p:cBhvr>
                                    </p:animEffect>
                                  </p:childTnLst>
                                </p:cTn>
                              </p:par>
                              <p:par>
                                <p:cTn id="24" presetID="22" presetClass="entr" presetSubtype="4" fill="hold" nodeType="withEffect">
                                  <p:stCondLst>
                                    <p:cond delay="0"/>
                                  </p:stCondLst>
                                  <p:childTnLst>
                                    <p:set>
                                      <p:cBhvr>
                                        <p:cTn id="25" dur="1" fill="hold">
                                          <p:stCondLst>
                                            <p:cond delay="0"/>
                                          </p:stCondLst>
                                        </p:cTn>
                                        <p:tgtEl>
                                          <p:spTgt spid="90"/>
                                        </p:tgtEl>
                                        <p:attrNameLst>
                                          <p:attrName>style.visibility</p:attrName>
                                        </p:attrNameLst>
                                      </p:cBhvr>
                                      <p:to>
                                        <p:strVal val="visible"/>
                                      </p:to>
                                    </p:set>
                                    <p:animEffect transition="in" filter="wipe(down)">
                                      <p:cBhvr>
                                        <p:cTn id="26" dur="500"/>
                                        <p:tgtEl>
                                          <p:spTgt spid="90"/>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fade">
                                      <p:cBhvr>
                                        <p:cTn id="30" dur="500"/>
                                        <p:tgtEl>
                                          <p:spTgt spid="75"/>
                                        </p:tgtEl>
                                      </p:cBhvr>
                                    </p:animEffect>
                                  </p:childTnLst>
                                </p:cTn>
                              </p:par>
                              <p:par>
                                <p:cTn id="31" presetID="2" presetClass="entr" presetSubtype="8" fill="hold" nodeType="withEffect">
                                  <p:stCondLst>
                                    <p:cond delay="0"/>
                                  </p:stCondLst>
                                  <p:childTnLst>
                                    <p:set>
                                      <p:cBhvr>
                                        <p:cTn id="32" dur="1" fill="hold">
                                          <p:stCondLst>
                                            <p:cond delay="0"/>
                                          </p:stCondLst>
                                        </p:cTn>
                                        <p:tgtEl>
                                          <p:spTgt spid="64"/>
                                        </p:tgtEl>
                                        <p:attrNameLst>
                                          <p:attrName>style.visibility</p:attrName>
                                        </p:attrNameLst>
                                      </p:cBhvr>
                                      <p:to>
                                        <p:strVal val="visible"/>
                                      </p:to>
                                    </p:set>
                                    <p:anim calcmode="lin" valueType="num">
                                      <p:cBhvr additive="base">
                                        <p:cTn id="33" dur="500" fill="hold"/>
                                        <p:tgtEl>
                                          <p:spTgt spid="64"/>
                                        </p:tgtEl>
                                        <p:attrNameLst>
                                          <p:attrName>ppt_x</p:attrName>
                                        </p:attrNameLst>
                                      </p:cBhvr>
                                      <p:tavLst>
                                        <p:tav tm="0">
                                          <p:val>
                                            <p:strVal val="0-#ppt_w/2"/>
                                          </p:val>
                                        </p:tav>
                                        <p:tav tm="100000">
                                          <p:val>
                                            <p:strVal val="#ppt_x"/>
                                          </p:val>
                                        </p:tav>
                                      </p:tavLst>
                                    </p:anim>
                                    <p:anim calcmode="lin" valueType="num">
                                      <p:cBhvr additive="base">
                                        <p:cTn id="34" dur="500" fill="hold"/>
                                        <p:tgtEl>
                                          <p:spTgt spid="64"/>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0"/>
                                  </p:stCondLst>
                                  <p:childTnLst>
                                    <p:set>
                                      <p:cBhvr>
                                        <p:cTn id="36" dur="1" fill="hold">
                                          <p:stCondLst>
                                            <p:cond delay="0"/>
                                          </p:stCondLst>
                                        </p:cTn>
                                        <p:tgtEl>
                                          <p:spTgt spid="66"/>
                                        </p:tgtEl>
                                        <p:attrNameLst>
                                          <p:attrName>style.visibility</p:attrName>
                                        </p:attrNameLst>
                                      </p:cBhvr>
                                      <p:to>
                                        <p:strVal val="visible"/>
                                      </p:to>
                                    </p:set>
                                    <p:anim calcmode="lin" valueType="num">
                                      <p:cBhvr additive="base">
                                        <p:cTn id="37" dur="500" fill="hold"/>
                                        <p:tgtEl>
                                          <p:spTgt spid="66"/>
                                        </p:tgtEl>
                                        <p:attrNameLst>
                                          <p:attrName>ppt_x</p:attrName>
                                        </p:attrNameLst>
                                      </p:cBhvr>
                                      <p:tavLst>
                                        <p:tav tm="0">
                                          <p:val>
                                            <p:strVal val="1+#ppt_w/2"/>
                                          </p:val>
                                        </p:tav>
                                        <p:tav tm="100000">
                                          <p:val>
                                            <p:strVal val="#ppt_x"/>
                                          </p:val>
                                        </p:tav>
                                      </p:tavLst>
                                    </p:anim>
                                    <p:anim calcmode="lin" valueType="num">
                                      <p:cBhvr additive="base">
                                        <p:cTn id="38" dur="500" fill="hold"/>
                                        <p:tgtEl>
                                          <p:spTgt spid="66"/>
                                        </p:tgtEl>
                                        <p:attrNameLst>
                                          <p:attrName>ppt_y</p:attrName>
                                        </p:attrNameLst>
                                      </p:cBhvr>
                                      <p:tavLst>
                                        <p:tav tm="0">
                                          <p:val>
                                            <p:strVal val="#ppt_y"/>
                                          </p:val>
                                        </p:tav>
                                        <p:tav tm="100000">
                                          <p:val>
                                            <p:strVal val="#ppt_y"/>
                                          </p:val>
                                        </p:tav>
                                      </p:tavLst>
                                    </p:anim>
                                  </p:childTnLst>
                                </p:cTn>
                              </p:par>
                            </p:childTnLst>
                          </p:cTn>
                        </p:par>
                        <p:par>
                          <p:cTn id="39" fill="hold">
                            <p:stCondLst>
                              <p:cond delay="2000"/>
                            </p:stCondLst>
                            <p:childTnLst>
                              <p:par>
                                <p:cTn id="40" presetID="22" presetClass="entr" presetSubtype="8" fill="hold" grpId="0" nodeType="afterEffect">
                                  <p:stCondLst>
                                    <p:cond delay="0"/>
                                  </p:stCondLst>
                                  <p:childTnLst>
                                    <p:set>
                                      <p:cBhvr>
                                        <p:cTn id="41" dur="1" fill="hold">
                                          <p:stCondLst>
                                            <p:cond delay="0"/>
                                          </p:stCondLst>
                                        </p:cTn>
                                        <p:tgtEl>
                                          <p:spTgt spid="60"/>
                                        </p:tgtEl>
                                        <p:attrNameLst>
                                          <p:attrName>style.visibility</p:attrName>
                                        </p:attrNameLst>
                                      </p:cBhvr>
                                      <p:to>
                                        <p:strVal val="visible"/>
                                      </p:to>
                                    </p:set>
                                    <p:animEffect transition="in" filter="wipe(left)">
                                      <p:cBhvr>
                                        <p:cTn id="4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71" grpId="0" animBg="1"/>
      <p:bldP spid="60" grpId="0" animBg="1"/>
      <p:bldP spid="7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网关</a:t>
            </a:r>
            <a:endParaRPr kumimoji="1" lang="zh-CN" altLang="en-US" dirty="0"/>
          </a:p>
        </p:txBody>
      </p:sp>
      <p:pic>
        <p:nvPicPr>
          <p:cNvPr id="63" name="图片 62" desc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94950" y="288925"/>
            <a:ext cx="1498600" cy="723900"/>
          </a:xfrm>
          <a:prstGeom prst="rect">
            <a:avLst/>
          </a:prstGeom>
        </p:spPr>
      </p:pic>
      <p:cxnSp>
        <p:nvCxnSpPr>
          <p:cNvPr id="5" name="直线箭头连接符 4"/>
          <p:cNvCxnSpPr/>
          <p:nvPr/>
        </p:nvCxnSpPr>
        <p:spPr>
          <a:xfrm>
            <a:off x="1947672" y="2066544"/>
            <a:ext cx="0" cy="350215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185485" y="2222778"/>
            <a:ext cx="665118" cy="369332"/>
          </a:xfrm>
          <a:prstGeom prst="rect">
            <a:avLst/>
          </a:prstGeom>
          <a:noFill/>
        </p:spPr>
        <p:txBody>
          <a:bodyPr wrap="none" rtlCol="0">
            <a:spAutoFit/>
          </a:bodyPr>
          <a:lstStyle/>
          <a:p>
            <a:r>
              <a:rPr kumimoji="1" lang="en-US" altLang="zh-CN" dirty="0" smtClean="0">
                <a:solidFill>
                  <a:srgbClr val="F9F9F9"/>
                </a:solidFill>
              </a:rPr>
              <a:t>WRO</a:t>
            </a:r>
            <a:endParaRPr kumimoji="1" lang="zh-CN" altLang="en-US" dirty="0">
              <a:solidFill>
                <a:srgbClr val="F9F9F9"/>
              </a:solidFill>
            </a:endParaRPr>
          </a:p>
        </p:txBody>
      </p:sp>
      <p:sp>
        <p:nvSpPr>
          <p:cNvPr id="9" name="文本框 8"/>
          <p:cNvSpPr txBox="1"/>
          <p:nvPr/>
        </p:nvSpPr>
        <p:spPr>
          <a:xfrm>
            <a:off x="1231748" y="3448288"/>
            <a:ext cx="572593" cy="369332"/>
          </a:xfrm>
          <a:prstGeom prst="rect">
            <a:avLst/>
          </a:prstGeom>
          <a:noFill/>
        </p:spPr>
        <p:txBody>
          <a:bodyPr wrap="none" rtlCol="0">
            <a:spAutoFit/>
          </a:bodyPr>
          <a:lstStyle/>
          <a:p>
            <a:r>
              <a:rPr kumimoji="1" lang="en-US" altLang="zh-CN" dirty="0" smtClean="0">
                <a:solidFill>
                  <a:srgbClr val="F9F9F9"/>
                </a:solidFill>
              </a:rPr>
              <a:t>WRI</a:t>
            </a:r>
            <a:endParaRPr kumimoji="1" lang="zh-CN" altLang="en-US" dirty="0">
              <a:solidFill>
                <a:srgbClr val="F9F9F9"/>
              </a:solidFill>
            </a:endParaRPr>
          </a:p>
        </p:txBody>
      </p:sp>
      <p:sp>
        <p:nvSpPr>
          <p:cNvPr id="10" name="文本框 9"/>
          <p:cNvSpPr txBox="1"/>
          <p:nvPr/>
        </p:nvSpPr>
        <p:spPr>
          <a:xfrm>
            <a:off x="1223733" y="4990009"/>
            <a:ext cx="588623" cy="369332"/>
          </a:xfrm>
          <a:prstGeom prst="rect">
            <a:avLst/>
          </a:prstGeom>
          <a:noFill/>
        </p:spPr>
        <p:txBody>
          <a:bodyPr wrap="none" rtlCol="0">
            <a:spAutoFit/>
          </a:bodyPr>
          <a:lstStyle/>
          <a:p>
            <a:r>
              <a:rPr kumimoji="1" lang="en-US" altLang="zh-CN" dirty="0" smtClean="0">
                <a:solidFill>
                  <a:srgbClr val="F9F9F9"/>
                </a:solidFill>
              </a:rPr>
              <a:t>WRJ</a:t>
            </a:r>
            <a:endParaRPr kumimoji="1" lang="zh-CN" altLang="en-US" dirty="0">
              <a:solidFill>
                <a:srgbClr val="F9F9F9"/>
              </a:solidFill>
            </a:endParaRPr>
          </a:p>
        </p:txBody>
      </p:sp>
      <p:sp>
        <p:nvSpPr>
          <p:cNvPr id="8" name="矩形 7"/>
          <p:cNvSpPr/>
          <p:nvPr/>
        </p:nvSpPr>
        <p:spPr>
          <a:xfrm>
            <a:off x="2200940" y="2407444"/>
            <a:ext cx="2264734" cy="1410176"/>
          </a:xfrm>
          <a:prstGeom prst="rect">
            <a:avLst/>
          </a:prstGeom>
          <a:noFill/>
          <a:ln>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圆角矩形 10"/>
          <p:cNvSpPr/>
          <p:nvPr/>
        </p:nvSpPr>
        <p:spPr>
          <a:xfrm>
            <a:off x="2381693" y="2711302"/>
            <a:ext cx="850604" cy="829340"/>
          </a:xfrm>
          <a:prstGeom prst="round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p:cNvSpPr txBox="1"/>
          <p:nvPr/>
        </p:nvSpPr>
        <p:spPr>
          <a:xfrm>
            <a:off x="2474436" y="2941306"/>
            <a:ext cx="646331" cy="369332"/>
          </a:xfrm>
          <a:prstGeom prst="rect">
            <a:avLst/>
          </a:prstGeom>
          <a:noFill/>
        </p:spPr>
        <p:txBody>
          <a:bodyPr wrap="none" rtlCol="0">
            <a:spAutoFit/>
          </a:bodyPr>
          <a:lstStyle/>
          <a:p>
            <a:pPr algn="ctr"/>
            <a:r>
              <a:rPr lang="zh-CN" altLang="en-US" dirty="0">
                <a:solidFill>
                  <a:schemeClr val="bg1">
                    <a:lumMod val="95000"/>
                  </a:schemeClr>
                </a:solidFill>
                <a:latin typeface="微软雅黑"/>
                <a:ea typeface="微软雅黑"/>
                <a:cs typeface="微软雅黑"/>
              </a:rPr>
              <a:t>仓储</a:t>
            </a:r>
            <a:endParaRPr lang="zh-CN" altLang="en-US" dirty="0">
              <a:solidFill>
                <a:schemeClr val="bg1">
                  <a:lumMod val="95000"/>
                </a:schemeClr>
              </a:solidFill>
              <a:latin typeface="微软雅黑"/>
              <a:ea typeface="微软雅黑"/>
              <a:cs typeface="微软雅黑"/>
            </a:endParaRPr>
          </a:p>
        </p:txBody>
      </p:sp>
      <p:sp>
        <p:nvSpPr>
          <p:cNvPr id="14" name="圆角矩形 13"/>
          <p:cNvSpPr/>
          <p:nvPr/>
        </p:nvSpPr>
        <p:spPr>
          <a:xfrm>
            <a:off x="3709289" y="2697862"/>
            <a:ext cx="669850" cy="829340"/>
          </a:xfrm>
          <a:prstGeom prst="round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p:cNvSpPr txBox="1"/>
          <p:nvPr/>
        </p:nvSpPr>
        <p:spPr>
          <a:xfrm>
            <a:off x="3721049" y="2927866"/>
            <a:ext cx="646331" cy="369332"/>
          </a:xfrm>
          <a:prstGeom prst="rect">
            <a:avLst/>
          </a:prstGeom>
          <a:noFill/>
        </p:spPr>
        <p:txBody>
          <a:bodyPr wrap="none" rtlCol="0">
            <a:spAutoFit/>
          </a:bodyPr>
          <a:lstStyle/>
          <a:p>
            <a:pPr algn="ctr"/>
            <a:r>
              <a:rPr lang="zh-CN" altLang="en-US" dirty="0">
                <a:solidFill>
                  <a:schemeClr val="bg1">
                    <a:lumMod val="95000"/>
                  </a:schemeClr>
                </a:solidFill>
                <a:latin typeface="微软雅黑"/>
                <a:ea typeface="微软雅黑"/>
                <a:cs typeface="微软雅黑"/>
              </a:rPr>
              <a:t>网关</a:t>
            </a:r>
            <a:endParaRPr lang="zh-CN" altLang="en-US" dirty="0">
              <a:solidFill>
                <a:schemeClr val="bg1">
                  <a:lumMod val="95000"/>
                </a:schemeClr>
              </a:solidFill>
              <a:latin typeface="微软雅黑"/>
              <a:ea typeface="微软雅黑"/>
              <a:cs typeface="微软雅黑"/>
            </a:endParaRPr>
          </a:p>
        </p:txBody>
      </p:sp>
      <p:cxnSp>
        <p:nvCxnSpPr>
          <p:cNvPr id="16" name="直线箭头连接符 15"/>
          <p:cNvCxnSpPr/>
          <p:nvPr/>
        </p:nvCxnSpPr>
        <p:spPr>
          <a:xfrm flipV="1">
            <a:off x="3264194" y="3072809"/>
            <a:ext cx="402563" cy="10633"/>
          </a:xfrm>
          <a:prstGeom prst="straightConnector1">
            <a:avLst/>
          </a:prstGeom>
          <a:ln>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剪去单圆角的矩形 27"/>
          <p:cNvSpPr/>
          <p:nvPr/>
        </p:nvSpPr>
        <p:spPr>
          <a:xfrm rot="10800000">
            <a:off x="6001044" y="2364814"/>
            <a:ext cx="918977" cy="815421"/>
          </a:xfrm>
          <a:prstGeom prst="snipRound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p:cNvSpPr txBox="1"/>
          <p:nvPr/>
        </p:nvSpPr>
        <p:spPr>
          <a:xfrm>
            <a:off x="3201624" y="3169602"/>
            <a:ext cx="543739" cy="307777"/>
          </a:xfrm>
          <a:prstGeom prst="rect">
            <a:avLst/>
          </a:prstGeom>
          <a:noFill/>
        </p:spPr>
        <p:txBody>
          <a:bodyPr wrap="none" rtlCol="0">
            <a:spAutoFit/>
          </a:bodyPr>
          <a:lstStyle/>
          <a:p>
            <a:pPr algn="ctr"/>
            <a:r>
              <a:rPr lang="zh-CN" altLang="en-US" sz="1400" dirty="0">
                <a:solidFill>
                  <a:schemeClr val="bg1">
                    <a:lumMod val="95000"/>
                  </a:schemeClr>
                </a:solidFill>
                <a:latin typeface="微软雅黑"/>
                <a:ea typeface="微软雅黑"/>
                <a:cs typeface="微软雅黑"/>
              </a:rPr>
              <a:t>集成</a:t>
            </a:r>
            <a:endParaRPr lang="zh-CN" altLang="en-US" sz="1400" dirty="0">
              <a:solidFill>
                <a:schemeClr val="bg1">
                  <a:lumMod val="95000"/>
                </a:schemeClr>
              </a:solidFill>
              <a:latin typeface="微软雅黑"/>
              <a:ea typeface="微软雅黑"/>
              <a:cs typeface="微软雅黑"/>
            </a:endParaRPr>
          </a:p>
        </p:txBody>
      </p:sp>
      <p:sp>
        <p:nvSpPr>
          <p:cNvPr id="20" name="文本框 19"/>
          <p:cNvSpPr txBox="1"/>
          <p:nvPr/>
        </p:nvSpPr>
        <p:spPr>
          <a:xfrm>
            <a:off x="3370663" y="4047624"/>
            <a:ext cx="2190023" cy="700576"/>
          </a:xfrm>
          <a:prstGeom prst="rect">
            <a:avLst/>
          </a:prstGeom>
          <a:noFill/>
        </p:spPr>
        <p:txBody>
          <a:bodyPr wrap="none" rtlCol="0">
            <a:spAutoFit/>
          </a:bodyPr>
          <a:lstStyle>
            <a:defPPr>
              <a:defRPr lang="en-US"/>
            </a:defPPr>
            <a:lvl1pPr algn="ctr">
              <a:lnSpc>
                <a:spcPct val="150000"/>
              </a:lnSpc>
              <a:defRPr sz="1400">
                <a:solidFill>
                  <a:schemeClr val="bg1">
                    <a:lumMod val="95000"/>
                  </a:schemeClr>
                </a:solidFill>
                <a:latin typeface="微软雅黑"/>
                <a:ea typeface="微软雅黑"/>
                <a:cs typeface="微软雅黑"/>
              </a:defRPr>
            </a:lvl1pPr>
          </a:lstStyle>
          <a:p>
            <a:r>
              <a:rPr lang="en-US" altLang="zh-CN" dirty="0"/>
              <a:t>S3</a:t>
            </a:r>
            <a:r>
              <a:rPr lang="zh-CN" altLang="en-US" dirty="0"/>
              <a:t>智能合约事件通知服务</a:t>
            </a:r>
            <a:endParaRPr lang="en-US" altLang="zh-CN" dirty="0"/>
          </a:p>
          <a:p>
            <a:r>
              <a:rPr lang="zh-CN" altLang="en-US" dirty="0"/>
              <a:t>（</a:t>
            </a:r>
            <a:r>
              <a:rPr lang="en-US" altLang="zh-CN" dirty="0"/>
              <a:t>GRPC</a:t>
            </a:r>
            <a:r>
              <a:rPr lang="zh-CN" altLang="en-US" dirty="0"/>
              <a:t>协议）</a:t>
            </a:r>
            <a:endParaRPr lang="zh-CN" altLang="en-US" dirty="0"/>
          </a:p>
        </p:txBody>
      </p:sp>
      <p:sp>
        <p:nvSpPr>
          <p:cNvPr id="22" name="文本框 21"/>
          <p:cNvSpPr txBox="1"/>
          <p:nvPr/>
        </p:nvSpPr>
        <p:spPr>
          <a:xfrm>
            <a:off x="6064212" y="2464747"/>
            <a:ext cx="800219" cy="276999"/>
          </a:xfrm>
          <a:prstGeom prst="rect">
            <a:avLst/>
          </a:prstGeom>
          <a:noFill/>
        </p:spPr>
        <p:txBody>
          <a:bodyPr wrap="none" rtlCol="0">
            <a:spAutoFit/>
          </a:bodyPr>
          <a:lstStyle/>
          <a:p>
            <a:r>
              <a:rPr lang="zh-CN" altLang="en-US" sz="1200" dirty="0">
                <a:solidFill>
                  <a:schemeClr val="bg1">
                    <a:lumMod val="95000"/>
                  </a:schemeClr>
                </a:solidFill>
                <a:latin typeface="微软雅黑"/>
                <a:ea typeface="微软雅黑"/>
                <a:cs typeface="微软雅黑"/>
              </a:rPr>
              <a:t>智能合约</a:t>
            </a:r>
            <a:endParaRPr lang="zh-CN" altLang="en-US" sz="1200" dirty="0">
              <a:solidFill>
                <a:schemeClr val="bg1">
                  <a:lumMod val="95000"/>
                </a:schemeClr>
              </a:solidFill>
              <a:latin typeface="微软雅黑"/>
              <a:ea typeface="微软雅黑"/>
              <a:cs typeface="微软雅黑"/>
            </a:endParaRPr>
          </a:p>
        </p:txBody>
      </p:sp>
      <p:sp>
        <p:nvSpPr>
          <p:cNvPr id="23" name="文本框 22"/>
          <p:cNvSpPr txBox="1"/>
          <p:nvPr/>
        </p:nvSpPr>
        <p:spPr>
          <a:xfrm>
            <a:off x="3729736" y="1633672"/>
            <a:ext cx="1830949" cy="700576"/>
          </a:xfrm>
          <a:prstGeom prst="rect">
            <a:avLst/>
          </a:prstGeom>
          <a:noFill/>
        </p:spPr>
        <p:txBody>
          <a:bodyPr wrap="none" rtlCol="0">
            <a:spAutoFit/>
          </a:bodyPr>
          <a:lstStyle/>
          <a:p>
            <a:pPr algn="ctr">
              <a:lnSpc>
                <a:spcPct val="150000"/>
              </a:lnSpc>
            </a:pPr>
            <a:r>
              <a:rPr lang="en-US" altLang="zh-CN" sz="1400" dirty="0">
                <a:solidFill>
                  <a:schemeClr val="bg1">
                    <a:lumMod val="95000"/>
                  </a:schemeClr>
                </a:solidFill>
                <a:latin typeface="微软雅黑"/>
                <a:ea typeface="微软雅黑"/>
                <a:cs typeface="微软雅黑"/>
              </a:rPr>
              <a:t>S1</a:t>
            </a:r>
            <a:r>
              <a:rPr lang="zh-CN" altLang="en-US" sz="1400" dirty="0">
                <a:solidFill>
                  <a:schemeClr val="bg1">
                    <a:lumMod val="95000"/>
                  </a:schemeClr>
                </a:solidFill>
                <a:latin typeface="微软雅黑"/>
                <a:ea typeface="微软雅黑"/>
                <a:cs typeface="微软雅黑"/>
              </a:rPr>
              <a:t>订阅智能合约服务</a:t>
            </a:r>
            <a:endParaRPr lang="en-US" altLang="zh-CN" sz="1400" dirty="0">
              <a:solidFill>
                <a:schemeClr val="bg1">
                  <a:lumMod val="95000"/>
                </a:schemeClr>
              </a:solidFill>
              <a:latin typeface="微软雅黑"/>
              <a:ea typeface="微软雅黑"/>
              <a:cs typeface="微软雅黑"/>
            </a:endParaRPr>
          </a:p>
          <a:p>
            <a:pPr algn="ctr">
              <a:lnSpc>
                <a:spcPct val="150000"/>
              </a:lnSpc>
            </a:pPr>
            <a:r>
              <a:rPr lang="zh-CN" altLang="en-US" sz="1400" dirty="0">
                <a:solidFill>
                  <a:schemeClr val="bg1">
                    <a:lumMod val="95000"/>
                  </a:schemeClr>
                </a:solidFill>
                <a:latin typeface="微软雅黑"/>
                <a:ea typeface="微软雅黑"/>
                <a:cs typeface="微软雅黑"/>
              </a:rPr>
              <a:t>（</a:t>
            </a:r>
            <a:r>
              <a:rPr lang="en-US" altLang="zh-CN" sz="1400" dirty="0">
                <a:solidFill>
                  <a:schemeClr val="bg1">
                    <a:lumMod val="95000"/>
                  </a:schemeClr>
                </a:solidFill>
                <a:latin typeface="微软雅黑"/>
                <a:ea typeface="微软雅黑"/>
                <a:cs typeface="微软雅黑"/>
              </a:rPr>
              <a:t>GRPC</a:t>
            </a:r>
            <a:r>
              <a:rPr lang="zh-CN" altLang="en-US" sz="1400" dirty="0">
                <a:solidFill>
                  <a:schemeClr val="bg1">
                    <a:lumMod val="95000"/>
                  </a:schemeClr>
                </a:solidFill>
                <a:latin typeface="微软雅黑"/>
                <a:ea typeface="微软雅黑"/>
                <a:cs typeface="微软雅黑"/>
              </a:rPr>
              <a:t>协议）</a:t>
            </a:r>
            <a:endParaRPr lang="zh-CN" altLang="en-US" sz="1400" dirty="0">
              <a:solidFill>
                <a:schemeClr val="bg1">
                  <a:lumMod val="95000"/>
                </a:schemeClr>
              </a:solidFill>
              <a:latin typeface="微软雅黑"/>
              <a:ea typeface="微软雅黑"/>
              <a:cs typeface="微软雅黑"/>
            </a:endParaRPr>
          </a:p>
        </p:txBody>
      </p:sp>
      <p:cxnSp>
        <p:nvCxnSpPr>
          <p:cNvPr id="24" name="直线箭头连接符 23"/>
          <p:cNvCxnSpPr/>
          <p:nvPr/>
        </p:nvCxnSpPr>
        <p:spPr>
          <a:xfrm flipV="1">
            <a:off x="4742121" y="2407444"/>
            <a:ext cx="946298" cy="52042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p:cNvCxnSpPr/>
          <p:nvPr/>
        </p:nvCxnSpPr>
        <p:spPr>
          <a:xfrm>
            <a:off x="4781702" y="3310638"/>
            <a:ext cx="906717" cy="64296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5869172" y="1392865"/>
            <a:ext cx="4933507" cy="4572000"/>
          </a:xfrm>
          <a:prstGeom prst="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剪去单圆角的矩形 29"/>
          <p:cNvSpPr/>
          <p:nvPr/>
        </p:nvSpPr>
        <p:spPr>
          <a:xfrm rot="10800000">
            <a:off x="6242902" y="2718262"/>
            <a:ext cx="918977" cy="815421"/>
          </a:xfrm>
          <a:prstGeom prst="snipRound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文本框 30"/>
          <p:cNvSpPr txBox="1"/>
          <p:nvPr/>
        </p:nvSpPr>
        <p:spPr>
          <a:xfrm>
            <a:off x="6273019" y="2818195"/>
            <a:ext cx="851515" cy="307777"/>
          </a:xfrm>
          <a:prstGeom prst="rect">
            <a:avLst/>
          </a:prstGeom>
          <a:noFill/>
        </p:spPr>
        <p:txBody>
          <a:bodyPr wrap="none" rtlCol="0">
            <a:spAutoFit/>
          </a:bodyPr>
          <a:lstStyle/>
          <a:p>
            <a:r>
              <a:rPr lang="zh-CN" altLang="en-US" sz="1200" dirty="0">
                <a:solidFill>
                  <a:schemeClr val="bg1">
                    <a:lumMod val="95000"/>
                  </a:schemeClr>
                </a:solidFill>
                <a:latin typeface="微软雅黑"/>
                <a:ea typeface="微软雅黑"/>
                <a:cs typeface="微软雅黑"/>
              </a:rPr>
              <a:t>智能</a:t>
            </a:r>
            <a:r>
              <a:rPr kumimoji="1" lang="zh-CN" altLang="en-US" sz="1400" dirty="0" smtClean="0">
                <a:solidFill>
                  <a:srgbClr val="F9F9F9"/>
                </a:solidFill>
              </a:rPr>
              <a:t>合约</a:t>
            </a:r>
            <a:endParaRPr kumimoji="1" lang="zh-CN" altLang="en-US" sz="1400" dirty="0">
              <a:solidFill>
                <a:srgbClr val="F9F9F9"/>
              </a:solidFill>
            </a:endParaRPr>
          </a:p>
        </p:txBody>
      </p:sp>
      <p:sp>
        <p:nvSpPr>
          <p:cNvPr id="32" name="剪去单圆角的矩形 31"/>
          <p:cNvSpPr/>
          <p:nvPr/>
        </p:nvSpPr>
        <p:spPr>
          <a:xfrm rot="10800000">
            <a:off x="6492703" y="3068935"/>
            <a:ext cx="918977" cy="815421"/>
          </a:xfrm>
          <a:prstGeom prst="snipRound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文本框 32"/>
          <p:cNvSpPr txBox="1"/>
          <p:nvPr/>
        </p:nvSpPr>
        <p:spPr>
          <a:xfrm>
            <a:off x="6555871" y="3179885"/>
            <a:ext cx="800219" cy="461665"/>
          </a:xfrm>
          <a:prstGeom prst="rect">
            <a:avLst/>
          </a:prstGeom>
          <a:noFill/>
        </p:spPr>
        <p:txBody>
          <a:bodyPr wrap="none" rtlCol="0">
            <a:spAutoFit/>
          </a:bodyPr>
          <a:lstStyle>
            <a:defPPr>
              <a:defRPr lang="en-US"/>
            </a:defPPr>
            <a:lvl1pPr>
              <a:defRPr sz="1200">
                <a:solidFill>
                  <a:schemeClr val="bg1">
                    <a:lumMod val="95000"/>
                  </a:schemeClr>
                </a:solidFill>
                <a:latin typeface="微软雅黑"/>
                <a:ea typeface="微软雅黑"/>
                <a:cs typeface="微软雅黑"/>
              </a:defRPr>
            </a:lvl1pPr>
          </a:lstStyle>
          <a:p>
            <a:pPr algn="ctr"/>
            <a:r>
              <a:rPr lang="zh-CN" altLang="en-US" dirty="0"/>
              <a:t>智能合约</a:t>
            </a:r>
            <a:endParaRPr lang="en-US" altLang="zh-CN" dirty="0"/>
          </a:p>
          <a:p>
            <a:pPr algn="ctr"/>
            <a:r>
              <a:rPr lang="en-US" altLang="zh-CN" dirty="0" err="1"/>
              <a:t>OoG</a:t>
            </a:r>
            <a:endParaRPr lang="zh-CN" altLang="en-US" dirty="0"/>
          </a:p>
        </p:txBody>
      </p:sp>
      <p:sp>
        <p:nvSpPr>
          <p:cNvPr id="34" name="文本框 33"/>
          <p:cNvSpPr txBox="1"/>
          <p:nvPr/>
        </p:nvSpPr>
        <p:spPr>
          <a:xfrm>
            <a:off x="5850737" y="4031702"/>
            <a:ext cx="1471878" cy="700576"/>
          </a:xfrm>
          <a:prstGeom prst="rect">
            <a:avLst/>
          </a:prstGeom>
          <a:noFill/>
        </p:spPr>
        <p:txBody>
          <a:bodyPr wrap="none" rtlCol="0">
            <a:spAutoFit/>
          </a:bodyPr>
          <a:lstStyle>
            <a:defPPr>
              <a:defRPr lang="en-US"/>
            </a:defPPr>
            <a:lvl1pPr algn="ctr">
              <a:lnSpc>
                <a:spcPct val="150000"/>
              </a:lnSpc>
              <a:defRPr sz="1400">
                <a:solidFill>
                  <a:schemeClr val="bg1">
                    <a:lumMod val="95000"/>
                  </a:schemeClr>
                </a:solidFill>
                <a:latin typeface="微软雅黑"/>
                <a:ea typeface="微软雅黑"/>
                <a:cs typeface="微软雅黑"/>
              </a:defRPr>
            </a:lvl1pPr>
          </a:lstStyle>
          <a:p>
            <a:r>
              <a:rPr lang="en-US" altLang="zh-CN" dirty="0"/>
              <a:t>S2</a:t>
            </a:r>
            <a:r>
              <a:rPr lang="zh-CN" altLang="en-US" dirty="0"/>
              <a:t>共识写链服务</a:t>
            </a:r>
            <a:endParaRPr lang="en-US" altLang="zh-CN" dirty="0"/>
          </a:p>
          <a:p>
            <a:r>
              <a:rPr lang="zh-CN" altLang="en-US" dirty="0"/>
              <a:t>（</a:t>
            </a:r>
            <a:r>
              <a:rPr lang="en-US" altLang="zh-CN" dirty="0"/>
              <a:t>GRPC</a:t>
            </a:r>
            <a:r>
              <a:rPr lang="zh-CN" altLang="en-US" dirty="0"/>
              <a:t>协议）</a:t>
            </a:r>
            <a:endParaRPr lang="zh-CN" altLang="en-US" dirty="0"/>
          </a:p>
        </p:txBody>
      </p:sp>
      <p:sp>
        <p:nvSpPr>
          <p:cNvPr id="29" name="椭圆 28"/>
          <p:cNvSpPr/>
          <p:nvPr/>
        </p:nvSpPr>
        <p:spPr>
          <a:xfrm>
            <a:off x="7961873" y="2038033"/>
            <a:ext cx="489098" cy="489098"/>
          </a:xfrm>
          <a:prstGeom prst="ellipse">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框 35"/>
          <p:cNvSpPr txBox="1"/>
          <p:nvPr/>
        </p:nvSpPr>
        <p:spPr>
          <a:xfrm>
            <a:off x="8038174" y="2031900"/>
            <a:ext cx="338554" cy="461665"/>
          </a:xfrm>
          <a:prstGeom prst="rect">
            <a:avLst/>
          </a:prstGeom>
          <a:noFill/>
        </p:spPr>
        <p:txBody>
          <a:bodyPr wrap="none" rtlCol="0">
            <a:spAutoFit/>
          </a:bodyPr>
          <a:lstStyle>
            <a:defPPr>
              <a:defRPr lang="en-US"/>
            </a:defPPr>
            <a:lvl1pPr algn="ctr">
              <a:defRPr sz="1200">
                <a:solidFill>
                  <a:schemeClr val="bg1">
                    <a:lumMod val="95000"/>
                  </a:schemeClr>
                </a:solidFill>
                <a:latin typeface="微软雅黑"/>
                <a:ea typeface="微软雅黑"/>
                <a:cs typeface="微软雅黑"/>
              </a:defRPr>
            </a:lvl1pPr>
          </a:lstStyle>
          <a:p>
            <a:r>
              <a:rPr lang="zh-CN" altLang="en-US" dirty="0"/>
              <a:t>共</a:t>
            </a:r>
            <a:endParaRPr lang="en-US" altLang="zh-CN" dirty="0"/>
          </a:p>
          <a:p>
            <a:r>
              <a:rPr lang="zh-CN" altLang="en-US" dirty="0"/>
              <a:t>识</a:t>
            </a:r>
            <a:endParaRPr lang="zh-CN" altLang="en-US" dirty="0"/>
          </a:p>
        </p:txBody>
      </p:sp>
      <p:sp>
        <p:nvSpPr>
          <p:cNvPr id="40" name="椭圆 39"/>
          <p:cNvSpPr/>
          <p:nvPr/>
        </p:nvSpPr>
        <p:spPr>
          <a:xfrm>
            <a:off x="9463750" y="2053151"/>
            <a:ext cx="489098" cy="489098"/>
          </a:xfrm>
          <a:prstGeom prst="ellipse">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文本框 36"/>
          <p:cNvSpPr txBox="1"/>
          <p:nvPr/>
        </p:nvSpPr>
        <p:spPr>
          <a:xfrm>
            <a:off x="9545495" y="2058612"/>
            <a:ext cx="338554" cy="461665"/>
          </a:xfrm>
          <a:prstGeom prst="rect">
            <a:avLst/>
          </a:prstGeom>
          <a:noFill/>
        </p:spPr>
        <p:txBody>
          <a:bodyPr wrap="none" rtlCol="0">
            <a:spAutoFit/>
          </a:bodyPr>
          <a:lstStyle>
            <a:defPPr>
              <a:defRPr lang="en-US"/>
            </a:defPPr>
            <a:lvl1pPr algn="ctr">
              <a:defRPr sz="1200">
                <a:solidFill>
                  <a:schemeClr val="bg1">
                    <a:lumMod val="95000"/>
                  </a:schemeClr>
                </a:solidFill>
                <a:latin typeface="微软雅黑"/>
                <a:ea typeface="微软雅黑"/>
                <a:cs typeface="微软雅黑"/>
              </a:defRPr>
            </a:lvl1pPr>
          </a:lstStyle>
          <a:p>
            <a:r>
              <a:rPr lang="zh-CN" altLang="en-US" dirty="0"/>
              <a:t>共</a:t>
            </a:r>
            <a:endParaRPr lang="en-US" altLang="zh-CN" dirty="0"/>
          </a:p>
          <a:p>
            <a:r>
              <a:rPr lang="zh-CN" altLang="en-US" dirty="0"/>
              <a:t>识</a:t>
            </a:r>
            <a:endParaRPr lang="zh-CN" altLang="en-US" dirty="0"/>
          </a:p>
        </p:txBody>
      </p:sp>
      <p:sp>
        <p:nvSpPr>
          <p:cNvPr id="42" name="椭圆 41"/>
          <p:cNvSpPr/>
          <p:nvPr/>
        </p:nvSpPr>
        <p:spPr>
          <a:xfrm>
            <a:off x="8023049" y="3622746"/>
            <a:ext cx="489098" cy="489098"/>
          </a:xfrm>
          <a:prstGeom prst="ellipse">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椭圆 40"/>
          <p:cNvSpPr/>
          <p:nvPr/>
        </p:nvSpPr>
        <p:spPr>
          <a:xfrm>
            <a:off x="9492823" y="3622746"/>
            <a:ext cx="489098" cy="489098"/>
          </a:xfrm>
          <a:prstGeom prst="ellipse">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文本框 37"/>
          <p:cNvSpPr txBox="1"/>
          <p:nvPr/>
        </p:nvSpPr>
        <p:spPr>
          <a:xfrm>
            <a:off x="9571503" y="3644780"/>
            <a:ext cx="338554" cy="461665"/>
          </a:xfrm>
          <a:prstGeom prst="rect">
            <a:avLst/>
          </a:prstGeom>
          <a:noFill/>
        </p:spPr>
        <p:txBody>
          <a:bodyPr wrap="none" rtlCol="0">
            <a:spAutoFit/>
          </a:bodyPr>
          <a:lstStyle>
            <a:defPPr>
              <a:defRPr lang="en-US"/>
            </a:defPPr>
            <a:lvl1pPr algn="ctr">
              <a:defRPr sz="1200">
                <a:solidFill>
                  <a:schemeClr val="bg1">
                    <a:lumMod val="95000"/>
                  </a:schemeClr>
                </a:solidFill>
                <a:latin typeface="微软雅黑"/>
                <a:ea typeface="微软雅黑"/>
                <a:cs typeface="微软雅黑"/>
              </a:defRPr>
            </a:lvl1pPr>
          </a:lstStyle>
          <a:p>
            <a:r>
              <a:rPr lang="zh-CN" altLang="en-US" dirty="0"/>
              <a:t>共</a:t>
            </a:r>
            <a:endParaRPr lang="en-US" altLang="zh-CN" dirty="0"/>
          </a:p>
          <a:p>
            <a:r>
              <a:rPr lang="zh-CN" altLang="en-US" dirty="0"/>
              <a:t>识</a:t>
            </a:r>
            <a:endParaRPr lang="zh-CN" altLang="en-US" dirty="0"/>
          </a:p>
        </p:txBody>
      </p:sp>
      <p:sp>
        <p:nvSpPr>
          <p:cNvPr id="39" name="文本框 38"/>
          <p:cNvSpPr txBox="1"/>
          <p:nvPr/>
        </p:nvSpPr>
        <p:spPr>
          <a:xfrm>
            <a:off x="8098321" y="3642610"/>
            <a:ext cx="338554" cy="461665"/>
          </a:xfrm>
          <a:prstGeom prst="rect">
            <a:avLst/>
          </a:prstGeom>
          <a:noFill/>
        </p:spPr>
        <p:txBody>
          <a:bodyPr wrap="none" rtlCol="0">
            <a:spAutoFit/>
          </a:bodyPr>
          <a:lstStyle>
            <a:defPPr>
              <a:defRPr lang="en-US"/>
            </a:defPPr>
            <a:lvl1pPr algn="ctr">
              <a:defRPr sz="1200">
                <a:solidFill>
                  <a:schemeClr val="bg1">
                    <a:lumMod val="95000"/>
                  </a:schemeClr>
                </a:solidFill>
                <a:latin typeface="微软雅黑"/>
                <a:ea typeface="微软雅黑"/>
                <a:cs typeface="微软雅黑"/>
              </a:defRPr>
            </a:lvl1pPr>
          </a:lstStyle>
          <a:p>
            <a:r>
              <a:rPr lang="zh-CN" altLang="en-US" dirty="0"/>
              <a:t>共</a:t>
            </a:r>
            <a:endParaRPr lang="en-US" altLang="zh-CN" dirty="0"/>
          </a:p>
          <a:p>
            <a:r>
              <a:rPr lang="zh-CN" altLang="en-US" dirty="0"/>
              <a:t>识</a:t>
            </a:r>
            <a:endParaRPr lang="zh-CN" altLang="en-US" dirty="0"/>
          </a:p>
        </p:txBody>
      </p:sp>
      <p:cxnSp>
        <p:nvCxnSpPr>
          <p:cNvPr id="43" name="直线连接符 42"/>
          <p:cNvCxnSpPr/>
          <p:nvPr/>
        </p:nvCxnSpPr>
        <p:spPr>
          <a:xfrm>
            <a:off x="8612372" y="2297700"/>
            <a:ext cx="76554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线连接符 44"/>
          <p:cNvCxnSpPr/>
          <p:nvPr/>
        </p:nvCxnSpPr>
        <p:spPr>
          <a:xfrm>
            <a:off x="8601740" y="3868362"/>
            <a:ext cx="76554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线连接符 45"/>
          <p:cNvCxnSpPr/>
          <p:nvPr/>
        </p:nvCxnSpPr>
        <p:spPr>
          <a:xfrm>
            <a:off x="8218084" y="2697862"/>
            <a:ext cx="0" cy="7504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线连接符 47"/>
          <p:cNvCxnSpPr/>
          <p:nvPr/>
        </p:nvCxnSpPr>
        <p:spPr>
          <a:xfrm>
            <a:off x="9737372" y="2697862"/>
            <a:ext cx="0" cy="7504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线连接符 48"/>
          <p:cNvCxnSpPr/>
          <p:nvPr/>
        </p:nvCxnSpPr>
        <p:spPr>
          <a:xfrm>
            <a:off x="8512147" y="2592110"/>
            <a:ext cx="951603" cy="9639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直线连接符 50"/>
          <p:cNvCxnSpPr/>
          <p:nvPr/>
        </p:nvCxnSpPr>
        <p:spPr>
          <a:xfrm flipH="1">
            <a:off x="8583191" y="2591489"/>
            <a:ext cx="932956" cy="899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直线箭头连接符 52"/>
          <p:cNvCxnSpPr/>
          <p:nvPr/>
        </p:nvCxnSpPr>
        <p:spPr>
          <a:xfrm flipH="1">
            <a:off x="7073930" y="4111844"/>
            <a:ext cx="758330" cy="660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627367" y="4990009"/>
            <a:ext cx="651582" cy="603063"/>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文本框 55"/>
          <p:cNvSpPr txBox="1"/>
          <p:nvPr/>
        </p:nvSpPr>
        <p:spPr>
          <a:xfrm>
            <a:off x="6619573" y="5137652"/>
            <a:ext cx="670376" cy="276999"/>
          </a:xfrm>
          <a:prstGeom prst="rect">
            <a:avLst/>
          </a:prstGeom>
          <a:noFill/>
        </p:spPr>
        <p:txBody>
          <a:bodyPr wrap="none" rtlCol="0">
            <a:spAutoFit/>
          </a:bodyPr>
          <a:lstStyle/>
          <a:p>
            <a:r>
              <a:rPr lang="en-US" altLang="zh-CN" sz="1200" dirty="0">
                <a:solidFill>
                  <a:schemeClr val="bg1">
                    <a:lumMod val="95000"/>
                  </a:schemeClr>
                </a:solidFill>
                <a:latin typeface="微软雅黑"/>
                <a:ea typeface="微软雅黑"/>
                <a:cs typeface="微软雅黑"/>
              </a:rPr>
              <a:t>Block0</a:t>
            </a:r>
            <a:endParaRPr lang="zh-CN" altLang="en-US" sz="1200" dirty="0">
              <a:solidFill>
                <a:schemeClr val="bg1">
                  <a:lumMod val="95000"/>
                </a:schemeClr>
              </a:solidFill>
              <a:latin typeface="微软雅黑"/>
              <a:ea typeface="微软雅黑"/>
              <a:cs typeface="微软雅黑"/>
            </a:endParaRPr>
          </a:p>
        </p:txBody>
      </p:sp>
      <p:sp>
        <p:nvSpPr>
          <p:cNvPr id="57" name="矩形 56"/>
          <p:cNvSpPr/>
          <p:nvPr/>
        </p:nvSpPr>
        <p:spPr>
          <a:xfrm>
            <a:off x="7744088" y="5009849"/>
            <a:ext cx="651582" cy="603063"/>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文本框 57"/>
          <p:cNvSpPr txBox="1"/>
          <p:nvPr/>
        </p:nvSpPr>
        <p:spPr>
          <a:xfrm>
            <a:off x="7736294" y="5157492"/>
            <a:ext cx="670376" cy="276999"/>
          </a:xfrm>
          <a:prstGeom prst="rect">
            <a:avLst/>
          </a:prstGeom>
          <a:noFill/>
        </p:spPr>
        <p:txBody>
          <a:bodyPr wrap="none" rtlCol="0">
            <a:spAutoFit/>
          </a:bodyPr>
          <a:lstStyle/>
          <a:p>
            <a:r>
              <a:rPr lang="en-US" altLang="zh-CN" sz="1200" dirty="0">
                <a:solidFill>
                  <a:schemeClr val="bg1">
                    <a:lumMod val="95000"/>
                  </a:schemeClr>
                </a:solidFill>
                <a:latin typeface="微软雅黑"/>
                <a:ea typeface="微软雅黑"/>
                <a:cs typeface="微软雅黑"/>
              </a:rPr>
              <a:t>Block1</a:t>
            </a:r>
            <a:endParaRPr lang="zh-CN" altLang="en-US" sz="1200" dirty="0">
              <a:solidFill>
                <a:schemeClr val="bg1">
                  <a:lumMod val="95000"/>
                </a:schemeClr>
              </a:solidFill>
              <a:latin typeface="微软雅黑"/>
              <a:ea typeface="微软雅黑"/>
              <a:cs typeface="微软雅黑"/>
            </a:endParaRPr>
          </a:p>
        </p:txBody>
      </p:sp>
      <p:sp>
        <p:nvSpPr>
          <p:cNvPr id="59" name="矩形 58"/>
          <p:cNvSpPr/>
          <p:nvPr/>
        </p:nvSpPr>
        <p:spPr>
          <a:xfrm>
            <a:off x="8849958" y="5007486"/>
            <a:ext cx="651582" cy="603063"/>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文本框 59"/>
          <p:cNvSpPr txBox="1"/>
          <p:nvPr/>
        </p:nvSpPr>
        <p:spPr>
          <a:xfrm>
            <a:off x="8842164" y="5155129"/>
            <a:ext cx="670376" cy="276999"/>
          </a:xfrm>
          <a:prstGeom prst="rect">
            <a:avLst/>
          </a:prstGeom>
          <a:noFill/>
        </p:spPr>
        <p:txBody>
          <a:bodyPr wrap="none" rtlCol="0">
            <a:spAutoFit/>
          </a:bodyPr>
          <a:lstStyle/>
          <a:p>
            <a:r>
              <a:rPr lang="en-US" altLang="zh-CN" sz="1200" dirty="0">
                <a:solidFill>
                  <a:schemeClr val="bg1">
                    <a:lumMod val="95000"/>
                  </a:schemeClr>
                </a:solidFill>
                <a:latin typeface="微软雅黑"/>
                <a:ea typeface="微软雅黑"/>
                <a:cs typeface="微软雅黑"/>
              </a:rPr>
              <a:t>Block2</a:t>
            </a:r>
            <a:endParaRPr lang="zh-CN" altLang="en-US" sz="1200" dirty="0">
              <a:solidFill>
                <a:schemeClr val="bg1">
                  <a:lumMod val="95000"/>
                </a:schemeClr>
              </a:solidFill>
              <a:latin typeface="微软雅黑"/>
              <a:ea typeface="微软雅黑"/>
              <a:cs typeface="微软雅黑"/>
            </a:endParaRPr>
          </a:p>
        </p:txBody>
      </p:sp>
      <p:sp>
        <p:nvSpPr>
          <p:cNvPr id="61" name="矩形 60"/>
          <p:cNvSpPr/>
          <p:nvPr/>
        </p:nvSpPr>
        <p:spPr>
          <a:xfrm>
            <a:off x="10010767" y="4990009"/>
            <a:ext cx="651582" cy="603063"/>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文本框 61"/>
          <p:cNvSpPr txBox="1"/>
          <p:nvPr/>
        </p:nvSpPr>
        <p:spPr>
          <a:xfrm>
            <a:off x="10049352" y="5095120"/>
            <a:ext cx="723275" cy="307777"/>
          </a:xfrm>
          <a:prstGeom prst="rect">
            <a:avLst/>
          </a:prstGeom>
          <a:noFill/>
        </p:spPr>
        <p:txBody>
          <a:bodyPr wrap="none" rtlCol="0">
            <a:spAutoFit/>
          </a:bodyPr>
          <a:lstStyle/>
          <a:p>
            <a:r>
              <a:rPr kumimoji="1" lang="zh-CN" altLang="en-US" sz="1400" dirty="0" smtClean="0">
                <a:solidFill>
                  <a:srgbClr val="F9F9F9"/>
                </a:solidFill>
              </a:rPr>
              <a:t>。。。</a:t>
            </a:r>
            <a:endParaRPr kumimoji="1" lang="zh-CN" altLang="en-US" sz="1400" dirty="0">
              <a:solidFill>
                <a:srgbClr val="F9F9F9"/>
              </a:solidFill>
            </a:endParaRPr>
          </a:p>
        </p:txBody>
      </p:sp>
    </p:spTree>
    <p:extLst>
      <p:ext uri="{BB962C8B-B14F-4D97-AF65-F5344CB8AC3E}">
        <p14:creationId xmlns:p14="http://schemas.microsoft.com/office/powerpoint/2010/main" val="37567645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latin typeface="+mj-lt"/>
                <a:cs typeface="AKApprique Black" charset="0"/>
              </a:rPr>
              <a:t>交换机</a:t>
            </a:r>
            <a:endParaRPr kumimoji="1" lang="zh-CN" altLang="en-US" dirty="0">
              <a:latin typeface="+mj-lt"/>
              <a:cs typeface="AKApprique Black" charset="0"/>
            </a:endParaRPr>
          </a:p>
        </p:txBody>
      </p:sp>
      <p:sp>
        <p:nvSpPr>
          <p:cNvPr id="6" name="矩形 5"/>
          <p:cNvSpPr/>
          <p:nvPr/>
        </p:nvSpPr>
        <p:spPr>
          <a:xfrm>
            <a:off x="607754" y="2871272"/>
            <a:ext cx="184666" cy="369332"/>
          </a:xfrm>
          <a:prstGeom prst="rect">
            <a:avLst/>
          </a:prstGeom>
        </p:spPr>
        <p:txBody>
          <a:bodyPr wrap="none">
            <a:spAutoFit/>
          </a:bodyPr>
          <a:lstStyle/>
          <a:p>
            <a:r>
              <a:rPr lang="zh-CN" altLang="en-US" dirty="0"/>
              <a:t>￼</a:t>
            </a:r>
          </a:p>
        </p:txBody>
      </p:sp>
      <p:pic>
        <p:nvPicPr>
          <p:cNvPr id="63" name="图片 62" desc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94950" y="288925"/>
            <a:ext cx="1498600" cy="723900"/>
          </a:xfrm>
          <a:prstGeom prst="rect">
            <a:avLst/>
          </a:prstGeom>
        </p:spPr>
      </p:pic>
      <p:sp>
        <p:nvSpPr>
          <p:cNvPr id="7" name="文本框 6"/>
          <p:cNvSpPr txBox="1"/>
          <p:nvPr/>
        </p:nvSpPr>
        <p:spPr>
          <a:xfrm>
            <a:off x="2341856" y="2776776"/>
            <a:ext cx="646331" cy="369332"/>
          </a:xfrm>
          <a:prstGeom prst="rect">
            <a:avLst/>
          </a:prstGeom>
          <a:noFill/>
        </p:spPr>
        <p:txBody>
          <a:bodyPr wrap="none" rtlCol="0">
            <a:spAutoFit/>
          </a:bodyPr>
          <a:lstStyle/>
          <a:p>
            <a:r>
              <a:rPr lang="zh-CN" altLang="en-US" dirty="0">
                <a:solidFill>
                  <a:schemeClr val="bg1">
                    <a:lumMod val="95000"/>
                  </a:schemeClr>
                </a:solidFill>
                <a:latin typeface="微软雅黑"/>
                <a:ea typeface="微软雅黑"/>
                <a:cs typeface="微软雅黑"/>
              </a:rPr>
              <a:t>电商</a:t>
            </a:r>
            <a:endParaRPr lang="zh-CN" altLang="en-US" dirty="0">
              <a:solidFill>
                <a:schemeClr val="bg1">
                  <a:lumMod val="95000"/>
                </a:schemeClr>
              </a:solidFill>
              <a:latin typeface="微软雅黑"/>
              <a:ea typeface="微软雅黑"/>
              <a:cs typeface="微软雅黑"/>
            </a:endParaRPr>
          </a:p>
        </p:txBody>
      </p:sp>
      <p:sp>
        <p:nvSpPr>
          <p:cNvPr id="8" name="文本框 7"/>
          <p:cNvSpPr txBox="1"/>
          <p:nvPr/>
        </p:nvSpPr>
        <p:spPr>
          <a:xfrm>
            <a:off x="2344362" y="4116919"/>
            <a:ext cx="646331" cy="369332"/>
          </a:xfrm>
          <a:prstGeom prst="rect">
            <a:avLst/>
          </a:prstGeom>
          <a:noFill/>
        </p:spPr>
        <p:txBody>
          <a:bodyPr wrap="none" rtlCol="0">
            <a:spAutoFit/>
          </a:bodyPr>
          <a:lstStyle/>
          <a:p>
            <a:r>
              <a:rPr lang="zh-CN" altLang="en-US" dirty="0">
                <a:solidFill>
                  <a:schemeClr val="bg1">
                    <a:lumMod val="95000"/>
                  </a:schemeClr>
                </a:solidFill>
                <a:latin typeface="微软雅黑"/>
                <a:ea typeface="微软雅黑"/>
                <a:cs typeface="微软雅黑"/>
              </a:rPr>
              <a:t>金融</a:t>
            </a:r>
            <a:endParaRPr lang="zh-CN" altLang="en-US" dirty="0">
              <a:solidFill>
                <a:schemeClr val="bg1">
                  <a:lumMod val="95000"/>
                </a:schemeClr>
              </a:solidFill>
              <a:latin typeface="微软雅黑"/>
              <a:ea typeface="微软雅黑"/>
              <a:cs typeface="微软雅黑"/>
            </a:endParaRPr>
          </a:p>
        </p:txBody>
      </p:sp>
      <p:sp>
        <p:nvSpPr>
          <p:cNvPr id="9" name="文本框 8"/>
          <p:cNvSpPr txBox="1"/>
          <p:nvPr/>
        </p:nvSpPr>
        <p:spPr>
          <a:xfrm>
            <a:off x="2380104" y="5544007"/>
            <a:ext cx="646331" cy="369332"/>
          </a:xfrm>
          <a:prstGeom prst="rect">
            <a:avLst/>
          </a:prstGeom>
          <a:noFill/>
        </p:spPr>
        <p:txBody>
          <a:bodyPr wrap="none" rtlCol="0">
            <a:spAutoFit/>
          </a:bodyPr>
          <a:lstStyle/>
          <a:p>
            <a:r>
              <a:rPr lang="zh-CN" altLang="en-US" dirty="0">
                <a:solidFill>
                  <a:schemeClr val="bg1">
                    <a:lumMod val="95000"/>
                  </a:schemeClr>
                </a:solidFill>
                <a:latin typeface="微软雅黑"/>
                <a:ea typeface="微软雅黑"/>
                <a:cs typeface="微软雅黑"/>
              </a:rPr>
              <a:t>社交</a:t>
            </a:r>
            <a:endParaRPr lang="zh-CN" altLang="en-US" dirty="0">
              <a:solidFill>
                <a:schemeClr val="bg1">
                  <a:lumMod val="95000"/>
                </a:schemeClr>
              </a:solidFill>
              <a:latin typeface="微软雅黑"/>
              <a:ea typeface="微软雅黑"/>
              <a:cs typeface="微软雅黑"/>
            </a:endParaRPr>
          </a:p>
        </p:txBody>
      </p:sp>
      <p:sp>
        <p:nvSpPr>
          <p:cNvPr id="10" name="文本框 9"/>
          <p:cNvSpPr txBox="1"/>
          <p:nvPr/>
        </p:nvSpPr>
        <p:spPr>
          <a:xfrm>
            <a:off x="3993020" y="1158578"/>
            <a:ext cx="679545" cy="369332"/>
          </a:xfrm>
          <a:prstGeom prst="rect">
            <a:avLst/>
          </a:prstGeom>
          <a:noFill/>
        </p:spPr>
        <p:txBody>
          <a:bodyPr wrap="none" rtlCol="0">
            <a:spAutoFit/>
          </a:bodyPr>
          <a:lstStyle/>
          <a:p>
            <a:r>
              <a:rPr kumimoji="1" lang="en-US" altLang="zh-CN" dirty="0" smtClean="0">
                <a:solidFill>
                  <a:srgbClr val="F9F9F9"/>
                </a:solidFill>
              </a:rPr>
              <a:t>BAAS</a:t>
            </a:r>
            <a:endParaRPr kumimoji="1" lang="zh-CN" altLang="en-US" dirty="0">
              <a:solidFill>
                <a:srgbClr val="F9F9F9"/>
              </a:solidFill>
            </a:endParaRPr>
          </a:p>
        </p:txBody>
      </p:sp>
      <p:sp>
        <p:nvSpPr>
          <p:cNvPr id="11" name="文本框 10"/>
          <p:cNvSpPr txBox="1"/>
          <p:nvPr/>
        </p:nvSpPr>
        <p:spPr>
          <a:xfrm>
            <a:off x="4963776" y="1599868"/>
            <a:ext cx="692818" cy="369332"/>
          </a:xfrm>
          <a:prstGeom prst="rect">
            <a:avLst/>
          </a:prstGeom>
          <a:noFill/>
        </p:spPr>
        <p:txBody>
          <a:bodyPr wrap="none" rtlCol="0">
            <a:spAutoFit/>
          </a:bodyPr>
          <a:lstStyle/>
          <a:p>
            <a:r>
              <a:rPr kumimoji="1" lang="en-US" altLang="zh-CN" smtClean="0">
                <a:solidFill>
                  <a:srgbClr val="F9F9F9"/>
                </a:solidFill>
              </a:rPr>
              <a:t>HLN1</a:t>
            </a:r>
            <a:endParaRPr kumimoji="1" lang="zh-CN" altLang="en-US" dirty="0">
              <a:solidFill>
                <a:srgbClr val="F9F9F9"/>
              </a:solidFill>
            </a:endParaRPr>
          </a:p>
        </p:txBody>
      </p:sp>
      <p:sp>
        <p:nvSpPr>
          <p:cNvPr id="12" name="文本框 11"/>
          <p:cNvSpPr txBox="1"/>
          <p:nvPr/>
        </p:nvSpPr>
        <p:spPr>
          <a:xfrm>
            <a:off x="4931618" y="5640675"/>
            <a:ext cx="692818" cy="369332"/>
          </a:xfrm>
          <a:prstGeom prst="rect">
            <a:avLst/>
          </a:prstGeom>
          <a:noFill/>
        </p:spPr>
        <p:txBody>
          <a:bodyPr wrap="none" rtlCol="0">
            <a:spAutoFit/>
          </a:bodyPr>
          <a:lstStyle/>
          <a:p>
            <a:r>
              <a:rPr kumimoji="1" lang="en-US" altLang="zh-CN" smtClean="0">
                <a:solidFill>
                  <a:srgbClr val="F9F9F9"/>
                </a:solidFill>
              </a:rPr>
              <a:t>HLN2</a:t>
            </a:r>
            <a:endParaRPr kumimoji="1" lang="zh-CN" altLang="en-US" dirty="0">
              <a:solidFill>
                <a:srgbClr val="F9F9F9"/>
              </a:solidFill>
            </a:endParaRPr>
          </a:p>
        </p:txBody>
      </p:sp>
      <p:sp>
        <p:nvSpPr>
          <p:cNvPr id="13" name="文本框 12"/>
          <p:cNvSpPr txBox="1"/>
          <p:nvPr/>
        </p:nvSpPr>
        <p:spPr>
          <a:xfrm>
            <a:off x="2341856" y="1534354"/>
            <a:ext cx="646331" cy="369332"/>
          </a:xfrm>
          <a:prstGeom prst="rect">
            <a:avLst/>
          </a:prstGeom>
          <a:noFill/>
        </p:spPr>
        <p:txBody>
          <a:bodyPr wrap="none" rtlCol="0">
            <a:spAutoFit/>
          </a:bodyPr>
          <a:lstStyle/>
          <a:p>
            <a:r>
              <a:rPr lang="zh-CN" altLang="en-US" dirty="0">
                <a:solidFill>
                  <a:schemeClr val="bg1">
                    <a:lumMod val="95000"/>
                  </a:schemeClr>
                </a:solidFill>
                <a:latin typeface="微软雅黑"/>
                <a:ea typeface="微软雅黑"/>
                <a:cs typeface="微软雅黑"/>
              </a:rPr>
              <a:t>应用</a:t>
            </a:r>
            <a:endParaRPr lang="zh-CN" altLang="en-US" dirty="0">
              <a:solidFill>
                <a:schemeClr val="bg1">
                  <a:lumMod val="95000"/>
                </a:schemeClr>
              </a:solidFill>
              <a:latin typeface="微软雅黑"/>
              <a:ea typeface="微软雅黑"/>
              <a:cs typeface="微软雅黑"/>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5471" y="2186939"/>
            <a:ext cx="419100" cy="381000"/>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9921" y="3689350"/>
            <a:ext cx="330200" cy="419100"/>
          </a:xfrm>
          <a:prstGeom prst="rect">
            <a:avLst/>
          </a:prstGeom>
        </p:spPr>
      </p:pic>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93719" y="5106719"/>
            <a:ext cx="419100" cy="342900"/>
          </a:xfrm>
          <a:prstGeom prst="rect">
            <a:avLst/>
          </a:prstGeom>
        </p:spPr>
      </p:pic>
      <p:sp>
        <p:nvSpPr>
          <p:cNvPr id="17" name="文本框 16"/>
          <p:cNvSpPr txBox="1"/>
          <p:nvPr/>
        </p:nvSpPr>
        <p:spPr>
          <a:xfrm>
            <a:off x="9850988" y="3414902"/>
            <a:ext cx="985911" cy="369332"/>
          </a:xfrm>
          <a:prstGeom prst="rect">
            <a:avLst/>
          </a:prstGeom>
          <a:noFill/>
        </p:spPr>
        <p:txBody>
          <a:bodyPr wrap="none" rtlCol="0">
            <a:spAutoFit/>
          </a:bodyPr>
          <a:lstStyle/>
          <a:p>
            <a:r>
              <a:rPr kumimoji="1" lang="en-US" altLang="zh-CN" dirty="0" err="1" smtClean="0">
                <a:solidFill>
                  <a:srgbClr val="F9F9F9"/>
                </a:solidFill>
              </a:rPr>
              <a:t>HLGloob</a:t>
            </a:r>
            <a:endParaRPr kumimoji="1" lang="zh-CN" altLang="en-US" dirty="0">
              <a:solidFill>
                <a:srgbClr val="F9F9F9"/>
              </a:solidFill>
            </a:endParaRPr>
          </a:p>
        </p:txBody>
      </p:sp>
      <p:sp>
        <p:nvSpPr>
          <p:cNvPr id="18" name="文本框 17"/>
          <p:cNvSpPr txBox="1"/>
          <p:nvPr/>
        </p:nvSpPr>
        <p:spPr>
          <a:xfrm>
            <a:off x="4209320" y="4116919"/>
            <a:ext cx="877163" cy="369332"/>
          </a:xfrm>
          <a:prstGeom prst="rect">
            <a:avLst/>
          </a:prstGeom>
          <a:noFill/>
        </p:spPr>
        <p:txBody>
          <a:bodyPr wrap="none" rtlCol="0">
            <a:spAutoFit/>
          </a:bodyPr>
          <a:lstStyle/>
          <a:p>
            <a:r>
              <a:rPr lang="zh-CN" altLang="en-US" dirty="0">
                <a:solidFill>
                  <a:schemeClr val="bg1">
                    <a:lumMod val="95000"/>
                  </a:schemeClr>
                </a:solidFill>
                <a:latin typeface="微软雅黑"/>
                <a:ea typeface="微软雅黑"/>
                <a:cs typeface="微软雅黑"/>
              </a:rPr>
              <a:t>路由器</a:t>
            </a:r>
            <a:endParaRPr lang="zh-CN" altLang="en-US" dirty="0">
              <a:solidFill>
                <a:schemeClr val="bg1">
                  <a:lumMod val="95000"/>
                </a:schemeClr>
              </a:solidFill>
              <a:latin typeface="微软雅黑"/>
              <a:ea typeface="微软雅黑"/>
              <a:cs typeface="微软雅黑"/>
            </a:endParaRPr>
          </a:p>
        </p:txBody>
      </p:sp>
      <p:pic>
        <p:nvPicPr>
          <p:cNvPr id="16" name="图片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41607" y="3509117"/>
            <a:ext cx="609600" cy="571500"/>
          </a:xfrm>
          <a:prstGeom prst="rect">
            <a:avLst/>
          </a:prstGeom>
        </p:spPr>
      </p:pic>
      <p:cxnSp>
        <p:nvCxnSpPr>
          <p:cNvPr id="20" name="直线连接符 19"/>
          <p:cNvCxnSpPr/>
          <p:nvPr/>
        </p:nvCxnSpPr>
        <p:spPr>
          <a:xfrm>
            <a:off x="3508744" y="1233377"/>
            <a:ext cx="0" cy="479528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p:nvPr/>
        </p:nvCxnSpPr>
        <p:spPr>
          <a:xfrm>
            <a:off x="3115340" y="3898900"/>
            <a:ext cx="728824"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p:nvPr/>
        </p:nvCxnSpPr>
        <p:spPr>
          <a:xfrm flipV="1">
            <a:off x="4647901" y="2567939"/>
            <a:ext cx="859764" cy="57816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p:cNvCxnSpPr/>
          <p:nvPr/>
        </p:nvCxnSpPr>
        <p:spPr>
          <a:xfrm>
            <a:off x="4702263" y="4558209"/>
            <a:ext cx="847933" cy="71996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p:nvPr/>
        </p:nvCxnSpPr>
        <p:spPr>
          <a:xfrm>
            <a:off x="6710849" y="2065328"/>
            <a:ext cx="1380528" cy="79169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p:cNvCxnSpPr/>
          <p:nvPr/>
        </p:nvCxnSpPr>
        <p:spPr>
          <a:xfrm flipH="1" flipV="1">
            <a:off x="6552327" y="2209870"/>
            <a:ext cx="1411459" cy="84606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p:cNvCxnSpPr/>
          <p:nvPr/>
        </p:nvCxnSpPr>
        <p:spPr>
          <a:xfrm flipV="1">
            <a:off x="6552327" y="4635795"/>
            <a:ext cx="1390194" cy="8138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p:nvPr/>
        </p:nvCxnSpPr>
        <p:spPr>
          <a:xfrm flipH="1">
            <a:off x="6710850" y="4816549"/>
            <a:ext cx="1380527" cy="81870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p:cNvCxnSpPr/>
          <p:nvPr/>
        </p:nvCxnSpPr>
        <p:spPr>
          <a:xfrm>
            <a:off x="5848626" y="2971754"/>
            <a:ext cx="0" cy="1866060"/>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圆角矩形 37"/>
          <p:cNvSpPr/>
          <p:nvPr/>
        </p:nvSpPr>
        <p:spPr>
          <a:xfrm>
            <a:off x="4017932" y="2461175"/>
            <a:ext cx="1100865" cy="315601"/>
          </a:xfrm>
          <a:prstGeom prst="roundRect">
            <a:avLst/>
          </a:prstGeom>
          <a:solidFill>
            <a:srgbClr val="FFFF00">
              <a:alpha val="5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文本框 39"/>
          <p:cNvSpPr txBox="1"/>
          <p:nvPr/>
        </p:nvSpPr>
        <p:spPr>
          <a:xfrm>
            <a:off x="4041966" y="2486261"/>
            <a:ext cx="1043876" cy="276999"/>
          </a:xfrm>
          <a:prstGeom prst="rect">
            <a:avLst/>
          </a:prstGeom>
          <a:noFill/>
          <a:ln>
            <a:noFill/>
          </a:ln>
        </p:spPr>
        <p:txBody>
          <a:bodyPr wrap="none" rtlCol="0">
            <a:spAutoFit/>
          </a:bodyPr>
          <a:lstStyle/>
          <a:p>
            <a:r>
              <a:rPr kumimoji="1" lang="zh-CN" altLang="en-US" sz="1200" dirty="0" smtClean="0">
                <a:solidFill>
                  <a:srgbClr val="F9F9F9"/>
                </a:solidFill>
                <a:latin typeface="Microsoft YaHei" charset="-122"/>
                <a:ea typeface="Microsoft YaHei" charset="-122"/>
                <a:cs typeface="Microsoft YaHei" charset="-122"/>
              </a:rPr>
              <a:t>用户</a:t>
            </a:r>
            <a:r>
              <a:rPr kumimoji="1" lang="en-US" altLang="zh-CN" sz="1200" dirty="0" smtClean="0">
                <a:solidFill>
                  <a:srgbClr val="F9F9F9"/>
                </a:solidFill>
                <a:latin typeface="Microsoft YaHei" charset="-122"/>
                <a:ea typeface="Microsoft YaHei" charset="-122"/>
                <a:cs typeface="Microsoft YaHei" charset="-122"/>
              </a:rPr>
              <a:t>ID</a:t>
            </a:r>
            <a:r>
              <a:rPr kumimoji="1" lang="zh-CN" altLang="en-US" sz="1200" dirty="0" smtClean="0">
                <a:solidFill>
                  <a:srgbClr val="F9F9F9"/>
                </a:solidFill>
                <a:latin typeface="Microsoft YaHei" charset="-122"/>
                <a:ea typeface="Microsoft YaHei" charset="-122"/>
                <a:cs typeface="Microsoft YaHei" charset="-122"/>
              </a:rPr>
              <a:t> </a:t>
            </a:r>
            <a:r>
              <a:rPr lang="en-US" altLang="zh-CN" sz="1200" dirty="0">
                <a:solidFill>
                  <a:schemeClr val="bg1">
                    <a:lumMod val="95000"/>
                  </a:schemeClr>
                </a:solidFill>
                <a:latin typeface="Microsoft YaHei" charset="-122"/>
                <a:ea typeface="Microsoft YaHei" charset="-122"/>
                <a:cs typeface="Microsoft YaHei" charset="-122"/>
              </a:rPr>
              <a:t>hash</a:t>
            </a:r>
            <a:endParaRPr lang="zh-CN" altLang="en-US" sz="1200" dirty="0">
              <a:solidFill>
                <a:schemeClr val="bg1">
                  <a:lumMod val="95000"/>
                </a:schemeClr>
              </a:solidFill>
              <a:latin typeface="Microsoft YaHei" charset="-122"/>
              <a:ea typeface="Microsoft YaHei" charset="-122"/>
              <a:cs typeface="Microsoft YaHei" charset="-122"/>
            </a:endParaRPr>
          </a:p>
        </p:txBody>
      </p:sp>
      <p:sp>
        <p:nvSpPr>
          <p:cNvPr id="41" name="圆角矩形 40"/>
          <p:cNvSpPr/>
          <p:nvPr/>
        </p:nvSpPr>
        <p:spPr>
          <a:xfrm>
            <a:off x="4122132" y="5014519"/>
            <a:ext cx="1100865" cy="315601"/>
          </a:xfrm>
          <a:prstGeom prst="roundRect">
            <a:avLst/>
          </a:prstGeom>
          <a:solidFill>
            <a:srgbClr val="FFFF00">
              <a:alpha val="5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文本框 41"/>
          <p:cNvSpPr txBox="1"/>
          <p:nvPr/>
        </p:nvSpPr>
        <p:spPr>
          <a:xfrm>
            <a:off x="4157183" y="5039604"/>
            <a:ext cx="1043876" cy="276999"/>
          </a:xfrm>
          <a:prstGeom prst="rect">
            <a:avLst/>
          </a:prstGeom>
          <a:noFill/>
          <a:ln>
            <a:noFill/>
          </a:ln>
        </p:spPr>
        <p:txBody>
          <a:bodyPr wrap="none" rtlCol="0">
            <a:spAutoFit/>
          </a:bodyPr>
          <a:lstStyle>
            <a:defPPr>
              <a:defRPr lang="en-US"/>
            </a:defPPr>
            <a:lvl1pPr>
              <a:defRPr kumimoji="1" sz="1400">
                <a:solidFill>
                  <a:srgbClr val="F9F9F9"/>
                </a:solidFill>
              </a:defRPr>
            </a:lvl1pPr>
          </a:lstStyle>
          <a:p>
            <a:r>
              <a:rPr lang="zh-CN" altLang="en-US" sz="1200" dirty="0">
                <a:latin typeface="Microsoft YaHei" charset="-122"/>
                <a:ea typeface="Microsoft YaHei" charset="-122"/>
                <a:cs typeface="Microsoft YaHei" charset="-122"/>
              </a:rPr>
              <a:t>用户</a:t>
            </a:r>
            <a:r>
              <a:rPr lang="en-US" altLang="zh-CN" sz="1200" dirty="0">
                <a:latin typeface="Microsoft YaHei" charset="-122"/>
                <a:ea typeface="Microsoft YaHei" charset="-122"/>
                <a:cs typeface="Microsoft YaHei" charset="-122"/>
              </a:rPr>
              <a:t>ID</a:t>
            </a:r>
            <a:r>
              <a:rPr lang="zh-CN" altLang="en-US" sz="1200" dirty="0">
                <a:latin typeface="Microsoft YaHei" charset="-122"/>
                <a:ea typeface="Microsoft YaHei" charset="-122"/>
                <a:cs typeface="Microsoft YaHei" charset="-122"/>
              </a:rPr>
              <a:t> </a:t>
            </a:r>
            <a:r>
              <a:rPr lang="en-US" altLang="zh-CN" sz="1200" dirty="0">
                <a:latin typeface="Microsoft YaHei" charset="-122"/>
                <a:ea typeface="Microsoft YaHei" charset="-122"/>
                <a:cs typeface="Microsoft YaHei" charset="-122"/>
              </a:rPr>
              <a:t>hash</a:t>
            </a:r>
            <a:endParaRPr lang="zh-CN" altLang="en-US" sz="1200" dirty="0">
              <a:latin typeface="Microsoft YaHei" charset="-122"/>
              <a:ea typeface="Microsoft YaHei" charset="-122"/>
              <a:cs typeface="Microsoft YaHei" charset="-122"/>
            </a:endParaRPr>
          </a:p>
        </p:txBody>
      </p:sp>
      <p:sp>
        <p:nvSpPr>
          <p:cNvPr id="43" name="圆角矩形 42"/>
          <p:cNvSpPr/>
          <p:nvPr/>
        </p:nvSpPr>
        <p:spPr>
          <a:xfrm>
            <a:off x="6481473" y="2876078"/>
            <a:ext cx="1100865" cy="315601"/>
          </a:xfrm>
          <a:prstGeom prst="roundRect">
            <a:avLst/>
          </a:prstGeom>
          <a:solidFill>
            <a:srgbClr val="FFFF00">
              <a:alpha val="50000"/>
            </a:srgbClr>
          </a:solidFill>
          <a:ln>
            <a:solidFill>
              <a:srgbClr val="F9F9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文本框 43"/>
          <p:cNvSpPr txBox="1"/>
          <p:nvPr/>
        </p:nvSpPr>
        <p:spPr>
          <a:xfrm>
            <a:off x="6635585" y="2901546"/>
            <a:ext cx="800219" cy="276999"/>
          </a:xfrm>
          <a:prstGeom prst="rect">
            <a:avLst/>
          </a:prstGeom>
          <a:noFill/>
        </p:spPr>
        <p:txBody>
          <a:bodyPr wrap="none" rtlCol="0">
            <a:spAutoFit/>
          </a:bodyPr>
          <a:lstStyle/>
          <a:p>
            <a:r>
              <a:rPr kumimoji="1" lang="zh-CN" altLang="en-US" sz="1200" dirty="0">
                <a:solidFill>
                  <a:srgbClr val="F9F9F9"/>
                </a:solidFill>
                <a:latin typeface="Microsoft YaHei" charset="-122"/>
                <a:ea typeface="Microsoft YaHei" charset="-122"/>
                <a:cs typeface="Microsoft YaHei" charset="-122"/>
              </a:rPr>
              <a:t>数据同步</a:t>
            </a:r>
          </a:p>
        </p:txBody>
      </p:sp>
      <p:sp>
        <p:nvSpPr>
          <p:cNvPr id="45" name="圆角矩形 44"/>
          <p:cNvSpPr/>
          <p:nvPr/>
        </p:nvSpPr>
        <p:spPr>
          <a:xfrm>
            <a:off x="6061810" y="3689350"/>
            <a:ext cx="1390467" cy="315601"/>
          </a:xfrm>
          <a:prstGeom prst="roundRect">
            <a:avLst/>
          </a:prstGeom>
          <a:solidFill>
            <a:srgbClr val="FFFF00">
              <a:alpha val="50000"/>
            </a:srgbClr>
          </a:solidFill>
          <a:ln>
            <a:solidFill>
              <a:srgbClr val="F9F9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文本框 45"/>
          <p:cNvSpPr txBox="1"/>
          <p:nvPr/>
        </p:nvSpPr>
        <p:spPr>
          <a:xfrm>
            <a:off x="6058760" y="3725067"/>
            <a:ext cx="1404552" cy="276999"/>
          </a:xfrm>
          <a:prstGeom prst="rect">
            <a:avLst/>
          </a:prstGeom>
          <a:noFill/>
        </p:spPr>
        <p:txBody>
          <a:bodyPr wrap="none" rtlCol="0">
            <a:spAutoFit/>
          </a:bodyPr>
          <a:lstStyle/>
          <a:p>
            <a:r>
              <a:rPr kumimoji="1" lang="en-US" altLang="zh-CN" sz="1200" dirty="0" err="1">
                <a:solidFill>
                  <a:srgbClr val="F9F9F9"/>
                </a:solidFill>
                <a:latin typeface="Microsoft YaHei" charset="-122"/>
                <a:ea typeface="Microsoft YaHei" charset="-122"/>
                <a:cs typeface="Microsoft YaHei" charset="-122"/>
              </a:rPr>
              <a:t>HLNode</a:t>
            </a:r>
            <a:r>
              <a:rPr kumimoji="1" lang="zh-CN" altLang="en-US" sz="1200" dirty="0">
                <a:solidFill>
                  <a:srgbClr val="F9F9F9"/>
                </a:solidFill>
                <a:latin typeface="Microsoft YaHei" charset="-122"/>
                <a:ea typeface="Microsoft YaHei" charset="-122"/>
                <a:cs typeface="Microsoft YaHei" charset="-122"/>
              </a:rPr>
              <a:t>水平扩展</a:t>
            </a:r>
          </a:p>
        </p:txBody>
      </p:sp>
      <p:sp>
        <p:nvSpPr>
          <p:cNvPr id="47" name="圆角矩形 46"/>
          <p:cNvSpPr/>
          <p:nvPr/>
        </p:nvSpPr>
        <p:spPr>
          <a:xfrm>
            <a:off x="6406057" y="4537620"/>
            <a:ext cx="1100865" cy="315601"/>
          </a:xfrm>
          <a:prstGeom prst="roundRect">
            <a:avLst/>
          </a:prstGeom>
          <a:solidFill>
            <a:srgbClr val="FFFF00">
              <a:alpha val="50000"/>
            </a:srgbClr>
          </a:solidFill>
          <a:ln>
            <a:solidFill>
              <a:srgbClr val="F9F9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文本框 47"/>
          <p:cNvSpPr txBox="1"/>
          <p:nvPr/>
        </p:nvSpPr>
        <p:spPr>
          <a:xfrm>
            <a:off x="6390041" y="4573720"/>
            <a:ext cx="1107996" cy="276999"/>
          </a:xfrm>
          <a:prstGeom prst="rect">
            <a:avLst/>
          </a:prstGeom>
          <a:noFill/>
        </p:spPr>
        <p:txBody>
          <a:bodyPr wrap="none" rtlCol="0">
            <a:spAutoFit/>
          </a:bodyPr>
          <a:lstStyle/>
          <a:p>
            <a:r>
              <a:rPr kumimoji="1" lang="zh-CN" altLang="en-US" sz="1200" dirty="0">
                <a:solidFill>
                  <a:srgbClr val="F9F9F9"/>
                </a:solidFill>
                <a:latin typeface="Microsoft YaHei" charset="-122"/>
                <a:ea typeface="Microsoft YaHei" charset="-122"/>
                <a:cs typeface="Microsoft YaHei" charset="-122"/>
              </a:rPr>
              <a:t>数据异步提交</a:t>
            </a:r>
            <a:endParaRPr kumimoji="1" lang="zh-CN" altLang="en-US" sz="1200" dirty="0">
              <a:solidFill>
                <a:srgbClr val="F9F9F9"/>
              </a:solidFill>
              <a:latin typeface="Microsoft YaHei" charset="-122"/>
              <a:ea typeface="Microsoft YaHei" charset="-122"/>
              <a:cs typeface="Microsoft YaHei" charset="-122"/>
            </a:endParaRPr>
          </a:p>
        </p:txBody>
      </p:sp>
      <p:sp>
        <p:nvSpPr>
          <p:cNvPr id="51" name="圆角矩形 50"/>
          <p:cNvSpPr/>
          <p:nvPr/>
        </p:nvSpPr>
        <p:spPr>
          <a:xfrm>
            <a:off x="7183130" y="5419942"/>
            <a:ext cx="1100865" cy="315601"/>
          </a:xfrm>
          <a:prstGeom prst="roundRect">
            <a:avLst/>
          </a:prstGeom>
          <a:solidFill>
            <a:srgbClr val="FFFF00">
              <a:alpha val="50000"/>
            </a:srgbClr>
          </a:solidFill>
          <a:ln>
            <a:solidFill>
              <a:srgbClr val="F9F9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文本框 51"/>
          <p:cNvSpPr txBox="1"/>
          <p:nvPr/>
        </p:nvSpPr>
        <p:spPr>
          <a:xfrm>
            <a:off x="7337242" y="5434393"/>
            <a:ext cx="800219" cy="276999"/>
          </a:xfrm>
          <a:prstGeom prst="rect">
            <a:avLst/>
          </a:prstGeom>
          <a:noFill/>
        </p:spPr>
        <p:txBody>
          <a:bodyPr wrap="none" rtlCol="0">
            <a:spAutoFit/>
          </a:bodyPr>
          <a:lstStyle/>
          <a:p>
            <a:r>
              <a:rPr kumimoji="1" lang="zh-CN" altLang="en-US" sz="1200" dirty="0">
                <a:solidFill>
                  <a:srgbClr val="F9F9F9"/>
                </a:solidFill>
                <a:latin typeface="Microsoft YaHei" charset="-122"/>
                <a:ea typeface="Microsoft YaHei" charset="-122"/>
                <a:cs typeface="Microsoft YaHei" charset="-122"/>
              </a:rPr>
              <a:t>数据同步</a:t>
            </a:r>
            <a:endParaRPr kumimoji="1" lang="zh-CN" altLang="en-US" sz="1200" dirty="0">
              <a:solidFill>
                <a:srgbClr val="F9F9F9"/>
              </a:solidFill>
              <a:latin typeface="Microsoft YaHei" charset="-122"/>
              <a:ea typeface="Microsoft YaHei" charset="-122"/>
              <a:cs typeface="Microsoft YaHei" charset="-122"/>
            </a:endParaRPr>
          </a:p>
        </p:txBody>
      </p:sp>
      <p:sp>
        <p:nvSpPr>
          <p:cNvPr id="53" name="圆角矩形 52"/>
          <p:cNvSpPr/>
          <p:nvPr/>
        </p:nvSpPr>
        <p:spPr>
          <a:xfrm>
            <a:off x="7430776" y="2065328"/>
            <a:ext cx="1100865" cy="315601"/>
          </a:xfrm>
          <a:prstGeom prst="roundRect">
            <a:avLst/>
          </a:prstGeom>
          <a:solidFill>
            <a:srgbClr val="FFFF00">
              <a:alpha val="50000"/>
            </a:srgbClr>
          </a:solidFill>
          <a:ln>
            <a:solidFill>
              <a:srgbClr val="F9F9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文本框 53"/>
          <p:cNvSpPr txBox="1"/>
          <p:nvPr/>
        </p:nvSpPr>
        <p:spPr>
          <a:xfrm>
            <a:off x="7425777" y="2090414"/>
            <a:ext cx="1107996" cy="276999"/>
          </a:xfrm>
          <a:prstGeom prst="rect">
            <a:avLst/>
          </a:prstGeom>
          <a:noFill/>
        </p:spPr>
        <p:txBody>
          <a:bodyPr wrap="none" rtlCol="0">
            <a:spAutoFit/>
          </a:bodyPr>
          <a:lstStyle/>
          <a:p>
            <a:r>
              <a:rPr kumimoji="1" lang="zh-CN" altLang="en-US" sz="1200" dirty="0">
                <a:solidFill>
                  <a:srgbClr val="F9F9F9"/>
                </a:solidFill>
                <a:latin typeface="Microsoft YaHei" charset="-122"/>
                <a:ea typeface="Microsoft YaHei" charset="-122"/>
                <a:cs typeface="Microsoft YaHei" charset="-122"/>
              </a:rPr>
              <a:t>数据</a:t>
            </a:r>
            <a:r>
              <a:rPr kumimoji="1" lang="zh-CN" altLang="en-US" sz="1200" dirty="0">
                <a:solidFill>
                  <a:srgbClr val="F9F9F9"/>
                </a:solidFill>
                <a:latin typeface="Microsoft YaHei" charset="-122"/>
                <a:ea typeface="Microsoft YaHei" charset="-122"/>
                <a:cs typeface="Microsoft YaHei" charset="-122"/>
              </a:rPr>
              <a:t>异步提交</a:t>
            </a:r>
            <a:endParaRPr kumimoji="1" lang="zh-CN" altLang="en-US" sz="1200" dirty="0">
              <a:solidFill>
                <a:srgbClr val="F9F9F9"/>
              </a:solidFill>
              <a:latin typeface="Microsoft YaHei" charset="-122"/>
              <a:ea typeface="Microsoft YaHei" charset="-122"/>
              <a:cs typeface="Microsoft YaHei" charset="-122"/>
            </a:endParaRPr>
          </a:p>
        </p:txBody>
      </p:sp>
      <p:pic>
        <p:nvPicPr>
          <p:cNvPr id="39" name="图片 3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24436" y="1817248"/>
            <a:ext cx="762000" cy="762000"/>
          </a:xfrm>
          <a:prstGeom prst="rect">
            <a:avLst/>
          </a:prstGeom>
        </p:spPr>
      </p:pic>
      <p:pic>
        <p:nvPicPr>
          <p:cNvPr id="56" name="图片 5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33692" y="5248007"/>
            <a:ext cx="762000" cy="762000"/>
          </a:xfrm>
          <a:prstGeom prst="rect">
            <a:avLst/>
          </a:prstGeom>
        </p:spPr>
      </p:pic>
      <p:pic>
        <p:nvPicPr>
          <p:cNvPr id="55" name="图片 5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10122" y="3035300"/>
            <a:ext cx="1727200" cy="1727200"/>
          </a:xfrm>
          <a:prstGeom prst="rect">
            <a:avLst/>
          </a:prstGeom>
        </p:spPr>
      </p:pic>
    </p:spTree>
    <p:extLst>
      <p:ext uri="{BB962C8B-B14F-4D97-AF65-F5344CB8AC3E}">
        <p14:creationId xmlns:p14="http://schemas.microsoft.com/office/powerpoint/2010/main" val="28874609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安全</a:t>
            </a:r>
            <a:endParaRPr kumimoji="1" lang="zh-CN" altLang="en-US" dirty="0"/>
          </a:p>
        </p:txBody>
      </p:sp>
      <p:sp>
        <p:nvSpPr>
          <p:cNvPr id="6" name="矩形 5"/>
          <p:cNvSpPr/>
          <p:nvPr/>
        </p:nvSpPr>
        <p:spPr>
          <a:xfrm>
            <a:off x="607754" y="2871272"/>
            <a:ext cx="184666" cy="369332"/>
          </a:xfrm>
          <a:prstGeom prst="rect">
            <a:avLst/>
          </a:prstGeom>
        </p:spPr>
        <p:txBody>
          <a:bodyPr wrap="none">
            <a:spAutoFit/>
          </a:bodyPr>
          <a:lstStyle/>
          <a:p>
            <a:r>
              <a:rPr lang="zh-CN" altLang="en-US" dirty="0"/>
              <a:t>￼</a:t>
            </a:r>
          </a:p>
        </p:txBody>
      </p:sp>
      <p:pic>
        <p:nvPicPr>
          <p:cNvPr id="63" name="图片 62" desc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94950" y="288925"/>
            <a:ext cx="1498600" cy="723900"/>
          </a:xfrm>
          <a:prstGeom prst="rect">
            <a:avLst/>
          </a:prstGeom>
        </p:spPr>
      </p:pic>
      <p:sp>
        <p:nvSpPr>
          <p:cNvPr id="22" name="Freeform 14"/>
          <p:cNvSpPr>
            <a:spLocks/>
          </p:cNvSpPr>
          <p:nvPr/>
        </p:nvSpPr>
        <p:spPr bwMode="auto">
          <a:xfrm>
            <a:off x="4226621" y="3565953"/>
            <a:ext cx="2907284" cy="1920446"/>
          </a:xfrm>
          <a:custGeom>
            <a:avLst/>
            <a:gdLst>
              <a:gd name="T0" fmla="*/ 37 w 1723"/>
              <a:gd name="T1" fmla="*/ 721 h 1138"/>
              <a:gd name="T2" fmla="*/ 451 w 1723"/>
              <a:gd name="T3" fmla="*/ 0 h 1138"/>
              <a:gd name="T4" fmla="*/ 451 w 1723"/>
              <a:gd name="T5" fmla="*/ 0 h 1138"/>
              <a:gd name="T6" fmla="*/ 634 w 1723"/>
              <a:gd name="T7" fmla="*/ 605 h 1138"/>
              <a:gd name="T8" fmla="*/ 1330 w 1723"/>
              <a:gd name="T9" fmla="*/ 579 h 1138"/>
              <a:gd name="T10" fmla="*/ 1446 w 1723"/>
              <a:gd name="T11" fmla="*/ 325 h 1138"/>
              <a:gd name="T12" fmla="*/ 1277 w 1723"/>
              <a:gd name="T13" fmla="*/ 32 h 1138"/>
              <a:gd name="T14" fmla="*/ 1071 w 1723"/>
              <a:gd name="T15" fmla="*/ 1138 h 1138"/>
              <a:gd name="T16" fmla="*/ 1071 w 1723"/>
              <a:gd name="T17" fmla="*/ 1138 h 1138"/>
              <a:gd name="T18" fmla="*/ 279 w 1723"/>
              <a:gd name="T19" fmla="*/ 1138 h 1138"/>
              <a:gd name="T20" fmla="*/ 0 w 1723"/>
              <a:gd name="T21" fmla="*/ 860 h 1138"/>
              <a:gd name="T22" fmla="*/ 37 w 1723"/>
              <a:gd name="T23" fmla="*/ 721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23" h="1138">
                <a:moveTo>
                  <a:pt x="37" y="721"/>
                </a:moveTo>
                <a:cubicBezTo>
                  <a:pt x="451" y="0"/>
                  <a:pt x="451" y="0"/>
                  <a:pt x="451" y="0"/>
                </a:cubicBezTo>
                <a:cubicBezTo>
                  <a:pt x="451" y="0"/>
                  <a:pt x="451" y="0"/>
                  <a:pt x="451" y="0"/>
                </a:cubicBezTo>
                <a:cubicBezTo>
                  <a:pt x="342" y="265"/>
                  <a:pt x="450" y="484"/>
                  <a:pt x="634" y="605"/>
                </a:cubicBezTo>
                <a:cubicBezTo>
                  <a:pt x="828" y="733"/>
                  <a:pt x="1106" y="750"/>
                  <a:pt x="1330" y="579"/>
                </a:cubicBezTo>
                <a:cubicBezTo>
                  <a:pt x="1401" y="517"/>
                  <a:pt x="1446" y="426"/>
                  <a:pt x="1446" y="325"/>
                </a:cubicBezTo>
                <a:cubicBezTo>
                  <a:pt x="1446" y="196"/>
                  <a:pt x="1378" y="96"/>
                  <a:pt x="1277" y="32"/>
                </a:cubicBezTo>
                <a:cubicBezTo>
                  <a:pt x="1723" y="311"/>
                  <a:pt x="1648" y="1131"/>
                  <a:pt x="1071" y="1138"/>
                </a:cubicBezTo>
                <a:cubicBezTo>
                  <a:pt x="1071" y="1138"/>
                  <a:pt x="1071" y="1138"/>
                  <a:pt x="1071" y="1138"/>
                </a:cubicBezTo>
                <a:cubicBezTo>
                  <a:pt x="279" y="1138"/>
                  <a:pt x="279" y="1138"/>
                  <a:pt x="279" y="1138"/>
                </a:cubicBezTo>
                <a:cubicBezTo>
                  <a:pt x="125" y="1138"/>
                  <a:pt x="0" y="1014"/>
                  <a:pt x="0" y="860"/>
                </a:cubicBezTo>
                <a:cubicBezTo>
                  <a:pt x="0" y="809"/>
                  <a:pt x="13" y="762"/>
                  <a:pt x="37" y="721"/>
                </a:cubicBezTo>
                <a:close/>
              </a:path>
            </a:pathLst>
          </a:custGeom>
          <a:solidFill>
            <a:schemeClr val="bg1">
              <a:alpha val="4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5"/>
          <p:cNvSpPr>
            <a:spLocks/>
          </p:cNvSpPr>
          <p:nvPr/>
        </p:nvSpPr>
        <p:spPr bwMode="auto">
          <a:xfrm>
            <a:off x="4606395" y="2110154"/>
            <a:ext cx="2592244" cy="2976334"/>
          </a:xfrm>
          <a:custGeom>
            <a:avLst/>
            <a:gdLst>
              <a:gd name="T0" fmla="*/ 226 w 1537"/>
              <a:gd name="T1" fmla="*/ 862 h 1764"/>
              <a:gd name="T2" fmla="*/ 640 w 1537"/>
              <a:gd name="T3" fmla="*/ 141 h 1764"/>
              <a:gd name="T4" fmla="*/ 883 w 1537"/>
              <a:gd name="T5" fmla="*/ 0 h 1764"/>
              <a:gd name="T6" fmla="*/ 1123 w 1537"/>
              <a:gd name="T7" fmla="*/ 136 h 1764"/>
              <a:gd name="T8" fmla="*/ 1537 w 1537"/>
              <a:gd name="T9" fmla="*/ 857 h 1764"/>
              <a:gd name="T10" fmla="*/ 1537 w 1537"/>
              <a:gd name="T11" fmla="*/ 857 h 1764"/>
              <a:gd name="T12" fmla="*/ 545 w 1537"/>
              <a:gd name="T13" fmla="*/ 1188 h 1764"/>
              <a:gd name="T14" fmla="*/ 883 w 1537"/>
              <a:gd name="T15" fmla="*/ 1525 h 1764"/>
              <a:gd name="T16" fmla="*/ 1094 w 1537"/>
              <a:gd name="T17" fmla="*/ 1451 h 1764"/>
              <a:gd name="T18" fmla="*/ 226 w 1537"/>
              <a:gd name="T19" fmla="*/ 863 h 1764"/>
              <a:gd name="T20" fmla="*/ 226 w 1537"/>
              <a:gd name="T21" fmla="*/ 862 h 1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7" h="1764">
                <a:moveTo>
                  <a:pt x="226" y="862"/>
                </a:moveTo>
                <a:cubicBezTo>
                  <a:pt x="640" y="141"/>
                  <a:pt x="640" y="141"/>
                  <a:pt x="640" y="141"/>
                </a:cubicBezTo>
                <a:cubicBezTo>
                  <a:pt x="688" y="57"/>
                  <a:pt x="779" y="0"/>
                  <a:pt x="883" y="0"/>
                </a:cubicBezTo>
                <a:cubicBezTo>
                  <a:pt x="985" y="0"/>
                  <a:pt x="1074" y="55"/>
                  <a:pt x="1123" y="136"/>
                </a:cubicBezTo>
                <a:cubicBezTo>
                  <a:pt x="1537" y="857"/>
                  <a:pt x="1537" y="857"/>
                  <a:pt x="1537" y="857"/>
                </a:cubicBezTo>
                <a:cubicBezTo>
                  <a:pt x="1537" y="857"/>
                  <a:pt x="1537" y="857"/>
                  <a:pt x="1537" y="857"/>
                </a:cubicBezTo>
                <a:cubicBezTo>
                  <a:pt x="1244" y="356"/>
                  <a:pt x="545" y="671"/>
                  <a:pt x="545" y="1188"/>
                </a:cubicBezTo>
                <a:cubicBezTo>
                  <a:pt x="545" y="1374"/>
                  <a:pt x="696" y="1525"/>
                  <a:pt x="883" y="1525"/>
                </a:cubicBezTo>
                <a:cubicBezTo>
                  <a:pt x="963" y="1525"/>
                  <a:pt x="1036" y="1498"/>
                  <a:pt x="1094" y="1451"/>
                </a:cubicBezTo>
                <a:cubicBezTo>
                  <a:pt x="681" y="1764"/>
                  <a:pt x="0" y="1400"/>
                  <a:pt x="226" y="863"/>
                </a:cubicBezTo>
                <a:lnTo>
                  <a:pt x="226" y="862"/>
                </a:lnTo>
                <a:close/>
              </a:path>
            </a:pathLst>
          </a:custGeom>
          <a:solidFill>
            <a:schemeClr val="bg1">
              <a:alpha val="6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6"/>
          <p:cNvSpPr>
            <a:spLocks/>
          </p:cNvSpPr>
          <p:nvPr/>
        </p:nvSpPr>
        <p:spPr bwMode="auto">
          <a:xfrm>
            <a:off x="5525620" y="2711462"/>
            <a:ext cx="2439759" cy="2774937"/>
          </a:xfrm>
          <a:custGeom>
            <a:avLst/>
            <a:gdLst>
              <a:gd name="T0" fmla="*/ 992 w 1446"/>
              <a:gd name="T1" fmla="*/ 501 h 1645"/>
              <a:gd name="T2" fmla="*/ 1409 w 1446"/>
              <a:gd name="T3" fmla="*/ 1228 h 1645"/>
              <a:gd name="T4" fmla="*/ 1446 w 1446"/>
              <a:gd name="T5" fmla="*/ 1367 h 1645"/>
              <a:gd name="T6" fmla="*/ 1167 w 1446"/>
              <a:gd name="T7" fmla="*/ 1645 h 1645"/>
              <a:gd name="T8" fmla="*/ 294 w 1446"/>
              <a:gd name="T9" fmla="*/ 1645 h 1645"/>
              <a:gd name="T10" fmla="*/ 507 w 1446"/>
              <a:gd name="T11" fmla="*/ 539 h 1645"/>
              <a:gd name="T12" fmla="*/ 338 w 1446"/>
              <a:gd name="T13" fmla="*/ 494 h 1645"/>
              <a:gd name="T14" fmla="*/ 0 w 1446"/>
              <a:gd name="T15" fmla="*/ 832 h 1645"/>
              <a:gd name="T16" fmla="*/ 992 w 1446"/>
              <a:gd name="T17" fmla="*/ 50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6" h="1645">
                <a:moveTo>
                  <a:pt x="992" y="501"/>
                </a:moveTo>
                <a:cubicBezTo>
                  <a:pt x="1409" y="1228"/>
                  <a:pt x="1409" y="1228"/>
                  <a:pt x="1409" y="1228"/>
                </a:cubicBezTo>
                <a:cubicBezTo>
                  <a:pt x="1432" y="1269"/>
                  <a:pt x="1446" y="1316"/>
                  <a:pt x="1446" y="1367"/>
                </a:cubicBezTo>
                <a:cubicBezTo>
                  <a:pt x="1446" y="1521"/>
                  <a:pt x="1321" y="1645"/>
                  <a:pt x="1167" y="1645"/>
                </a:cubicBezTo>
                <a:cubicBezTo>
                  <a:pt x="294" y="1645"/>
                  <a:pt x="294" y="1645"/>
                  <a:pt x="294" y="1645"/>
                </a:cubicBezTo>
                <a:cubicBezTo>
                  <a:pt x="877" y="1645"/>
                  <a:pt x="955" y="819"/>
                  <a:pt x="507" y="539"/>
                </a:cubicBezTo>
                <a:cubicBezTo>
                  <a:pt x="457" y="510"/>
                  <a:pt x="399" y="494"/>
                  <a:pt x="338" y="494"/>
                </a:cubicBezTo>
                <a:cubicBezTo>
                  <a:pt x="151" y="494"/>
                  <a:pt x="0" y="645"/>
                  <a:pt x="0" y="832"/>
                </a:cubicBezTo>
                <a:cubicBezTo>
                  <a:pt x="0" y="315"/>
                  <a:pt x="699" y="0"/>
                  <a:pt x="992" y="501"/>
                </a:cubicBezTo>
                <a:close/>
              </a:path>
            </a:pathLst>
          </a:custGeom>
          <a:solidFill>
            <a:schemeClr val="bg1">
              <a:alpha val="3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7"/>
          <p:cNvSpPr>
            <a:spLocks/>
          </p:cNvSpPr>
          <p:nvPr/>
        </p:nvSpPr>
        <p:spPr bwMode="auto">
          <a:xfrm>
            <a:off x="5498289" y="2711462"/>
            <a:ext cx="1700351" cy="1404012"/>
          </a:xfrm>
          <a:custGeom>
            <a:avLst/>
            <a:gdLst>
              <a:gd name="T0" fmla="*/ 16 w 1008"/>
              <a:gd name="T1" fmla="*/ 832 h 832"/>
              <a:gd name="T2" fmla="*/ 1008 w 1008"/>
              <a:gd name="T3" fmla="*/ 501 h 832"/>
              <a:gd name="T4" fmla="*/ 16 w 1008"/>
              <a:gd name="T5" fmla="*/ 832 h 832"/>
            </a:gdLst>
            <a:ahLst/>
            <a:cxnLst>
              <a:cxn ang="0">
                <a:pos x="T0" y="T1"/>
              </a:cxn>
              <a:cxn ang="0">
                <a:pos x="T2" y="T3"/>
              </a:cxn>
              <a:cxn ang="0">
                <a:pos x="T4" y="T5"/>
              </a:cxn>
            </a:cxnLst>
            <a:rect l="0" t="0" r="r" b="b"/>
            <a:pathLst>
              <a:path w="1008" h="832">
                <a:moveTo>
                  <a:pt x="16" y="832"/>
                </a:moveTo>
                <a:cubicBezTo>
                  <a:pt x="16" y="315"/>
                  <a:pt x="715" y="0"/>
                  <a:pt x="1008" y="501"/>
                </a:cubicBezTo>
                <a:cubicBezTo>
                  <a:pt x="715" y="1"/>
                  <a:pt x="0" y="253"/>
                  <a:pt x="16" y="832"/>
                </a:cubicBezTo>
                <a:close/>
              </a:path>
            </a:pathLst>
          </a:custGeom>
          <a:solidFill>
            <a:srgbClr val="7ECBF2"/>
          </a:solidFill>
          <a:ln>
            <a:noFill/>
          </a:ln>
          <a:effectLst>
            <a:outerShdw blurRad="127000" dist="38100" dir="2700000" algn="tl" rotWithShape="0">
              <a:prstClr val="black">
                <a:alpha val="70000"/>
              </a:prstClr>
            </a:outerShdw>
          </a:effectLst>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auto">
          <a:xfrm>
            <a:off x="4638043" y="3545813"/>
            <a:ext cx="1583830" cy="1470185"/>
          </a:xfrm>
          <a:custGeom>
            <a:avLst/>
            <a:gdLst>
              <a:gd name="T0" fmla="*/ 939 w 939"/>
              <a:gd name="T1" fmla="*/ 677 h 871"/>
              <a:gd name="T2" fmla="*/ 214 w 939"/>
              <a:gd name="T3" fmla="*/ 0 h 871"/>
              <a:gd name="T4" fmla="*/ 939 w 939"/>
              <a:gd name="T5" fmla="*/ 677 h 871"/>
            </a:gdLst>
            <a:ahLst/>
            <a:cxnLst>
              <a:cxn ang="0">
                <a:pos x="T0" y="T1"/>
              </a:cxn>
              <a:cxn ang="0">
                <a:pos x="T2" y="T3"/>
              </a:cxn>
              <a:cxn ang="0">
                <a:pos x="T4" y="T5"/>
              </a:cxn>
            </a:cxnLst>
            <a:rect l="0" t="0" r="r" b="b"/>
            <a:pathLst>
              <a:path w="939" h="871">
                <a:moveTo>
                  <a:pt x="939" y="677"/>
                </a:moveTo>
                <a:cubicBezTo>
                  <a:pt x="419" y="871"/>
                  <a:pt x="0" y="457"/>
                  <a:pt x="214" y="0"/>
                </a:cubicBezTo>
                <a:cubicBezTo>
                  <a:pt x="37" y="499"/>
                  <a:pt x="468" y="810"/>
                  <a:pt x="939" y="677"/>
                </a:cubicBezTo>
                <a:close/>
              </a:path>
            </a:pathLst>
          </a:custGeom>
          <a:solidFill>
            <a:srgbClr val="E2F7CA"/>
          </a:solidFill>
          <a:ln>
            <a:noFill/>
          </a:ln>
          <a:effectLst>
            <a:outerShdw blurRad="127000" dist="38100" dir="16200000" rotWithShape="0">
              <a:prstClr val="black">
                <a:alpha val="70000"/>
              </a:prstClr>
            </a:outerShdw>
          </a:effectLst>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9"/>
          <p:cNvSpPr>
            <a:spLocks/>
          </p:cNvSpPr>
          <p:nvPr/>
        </p:nvSpPr>
        <p:spPr bwMode="auto">
          <a:xfrm>
            <a:off x="6021916" y="3620617"/>
            <a:ext cx="1176723" cy="1865782"/>
          </a:xfrm>
          <a:custGeom>
            <a:avLst/>
            <a:gdLst>
              <a:gd name="T0" fmla="*/ 0 w 698"/>
              <a:gd name="T1" fmla="*/ 1106 h 1106"/>
              <a:gd name="T2" fmla="*/ 213 w 698"/>
              <a:gd name="T3" fmla="*/ 0 h 1106"/>
              <a:gd name="T4" fmla="*/ 0 w 698"/>
              <a:gd name="T5" fmla="*/ 1106 h 1106"/>
            </a:gdLst>
            <a:ahLst/>
            <a:cxnLst>
              <a:cxn ang="0">
                <a:pos x="T0" y="T1"/>
              </a:cxn>
              <a:cxn ang="0">
                <a:pos x="T2" y="T3"/>
              </a:cxn>
              <a:cxn ang="0">
                <a:pos x="T4" y="T5"/>
              </a:cxn>
            </a:cxnLst>
            <a:rect l="0" t="0" r="r" b="b"/>
            <a:pathLst>
              <a:path w="698" h="1106">
                <a:moveTo>
                  <a:pt x="0" y="1106"/>
                </a:moveTo>
                <a:cubicBezTo>
                  <a:pt x="583" y="1106"/>
                  <a:pt x="661" y="280"/>
                  <a:pt x="213" y="0"/>
                </a:cubicBezTo>
                <a:cubicBezTo>
                  <a:pt x="698" y="280"/>
                  <a:pt x="610" y="1106"/>
                  <a:pt x="0" y="1106"/>
                </a:cubicBezTo>
                <a:close/>
              </a:path>
            </a:pathLst>
          </a:custGeom>
          <a:solidFill>
            <a:srgbClr val="FFDDC4"/>
          </a:solidFill>
          <a:ln>
            <a:noFill/>
          </a:ln>
          <a:effectLst>
            <a:outerShdw blurRad="127000" dist="38100" dir="8100000" algn="tr" rotWithShape="0">
              <a:prstClr val="black">
                <a:alpha val="70000"/>
              </a:prstClr>
            </a:outerShdw>
          </a:effectLst>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TextBox 23"/>
          <p:cNvSpPr txBox="1"/>
          <p:nvPr/>
        </p:nvSpPr>
        <p:spPr>
          <a:xfrm rot="18033840">
            <a:off x="4805845" y="3165849"/>
            <a:ext cx="1109273" cy="523220"/>
          </a:xfrm>
          <a:prstGeom prst="rect">
            <a:avLst/>
          </a:prstGeom>
          <a:noFill/>
        </p:spPr>
        <p:txBody>
          <a:bodyPr wrap="none" rtlCol="0">
            <a:spAutoFit/>
          </a:bodyPr>
          <a:lstStyle/>
          <a:p>
            <a:r>
              <a:rPr lang="en-US" sz="2800" dirty="0">
                <a:solidFill>
                  <a:schemeClr val="bg1"/>
                </a:solidFill>
              </a:rPr>
              <a:t>01</a:t>
            </a:r>
            <a:r>
              <a:rPr lang="en-US" dirty="0">
                <a:solidFill>
                  <a:schemeClr val="bg1"/>
                </a:solidFill>
              </a:rPr>
              <a:t> </a:t>
            </a:r>
            <a:r>
              <a:rPr lang="en-US" altLang="zh-CN" dirty="0" err="1" smtClean="0">
                <a:solidFill>
                  <a:schemeClr val="bg1"/>
                </a:solidFill>
              </a:rPr>
              <a:t>ECert</a:t>
            </a:r>
            <a:endParaRPr lang="en-US" dirty="0">
              <a:solidFill>
                <a:schemeClr val="bg1"/>
              </a:solidFill>
            </a:endParaRPr>
          </a:p>
        </p:txBody>
      </p:sp>
      <p:sp>
        <p:nvSpPr>
          <p:cNvPr id="9" name="TextBox 24"/>
          <p:cNvSpPr txBox="1"/>
          <p:nvPr/>
        </p:nvSpPr>
        <p:spPr>
          <a:xfrm rot="3667932">
            <a:off x="6599035" y="3662810"/>
            <a:ext cx="1109048" cy="523220"/>
          </a:xfrm>
          <a:prstGeom prst="rect">
            <a:avLst/>
          </a:prstGeom>
          <a:noFill/>
        </p:spPr>
        <p:txBody>
          <a:bodyPr wrap="none" rtlCol="0">
            <a:spAutoFit/>
          </a:bodyPr>
          <a:lstStyle/>
          <a:p>
            <a:r>
              <a:rPr lang="en-US" sz="2800" dirty="0">
                <a:solidFill>
                  <a:schemeClr val="bg1"/>
                </a:solidFill>
              </a:rPr>
              <a:t>02</a:t>
            </a:r>
            <a:r>
              <a:rPr lang="en-US" dirty="0">
                <a:solidFill>
                  <a:schemeClr val="bg1"/>
                </a:solidFill>
              </a:rPr>
              <a:t> </a:t>
            </a:r>
            <a:r>
              <a:rPr lang="en-US" altLang="zh-CN" dirty="0" err="1" smtClean="0">
                <a:solidFill>
                  <a:schemeClr val="bg1"/>
                </a:solidFill>
              </a:rPr>
              <a:t>TCert</a:t>
            </a:r>
            <a:endParaRPr lang="en-US" dirty="0">
              <a:solidFill>
                <a:schemeClr val="bg1"/>
              </a:solidFill>
            </a:endParaRPr>
          </a:p>
        </p:txBody>
      </p:sp>
      <p:sp>
        <p:nvSpPr>
          <p:cNvPr id="10" name="TextBox 25"/>
          <p:cNvSpPr txBox="1"/>
          <p:nvPr/>
        </p:nvSpPr>
        <p:spPr>
          <a:xfrm>
            <a:off x="4971872" y="4846334"/>
            <a:ext cx="1313180" cy="523220"/>
          </a:xfrm>
          <a:prstGeom prst="rect">
            <a:avLst/>
          </a:prstGeom>
          <a:noFill/>
        </p:spPr>
        <p:txBody>
          <a:bodyPr wrap="none" rtlCol="0">
            <a:spAutoFit/>
          </a:bodyPr>
          <a:lstStyle/>
          <a:p>
            <a:r>
              <a:rPr lang="en-US" sz="2800" dirty="0" smtClean="0">
                <a:solidFill>
                  <a:schemeClr val="bg1"/>
                </a:solidFill>
              </a:rPr>
              <a:t>03</a:t>
            </a:r>
            <a:r>
              <a:rPr lang="en-US" dirty="0" smtClean="0">
                <a:solidFill>
                  <a:schemeClr val="bg1"/>
                </a:solidFill>
              </a:rPr>
              <a:t> </a:t>
            </a:r>
            <a:r>
              <a:rPr lang="en-US" altLang="zh-CN" dirty="0" err="1" smtClean="0">
                <a:solidFill>
                  <a:schemeClr val="bg1"/>
                </a:solidFill>
              </a:rPr>
              <a:t>TLSCert</a:t>
            </a:r>
            <a:endParaRPr lang="en-US" dirty="0">
              <a:solidFill>
                <a:schemeClr val="bg1"/>
              </a:solidFill>
            </a:endParaRPr>
          </a:p>
        </p:txBody>
      </p:sp>
      <p:grpSp>
        <p:nvGrpSpPr>
          <p:cNvPr id="28" name="Group 38"/>
          <p:cNvGrpSpPr/>
          <p:nvPr/>
        </p:nvGrpSpPr>
        <p:grpSpPr>
          <a:xfrm flipH="1">
            <a:off x="6871327" y="2649605"/>
            <a:ext cx="1480651" cy="769806"/>
            <a:chOff x="1392530" y="2481978"/>
            <a:chExt cx="3124464" cy="313657"/>
          </a:xfrm>
        </p:grpSpPr>
        <p:cxnSp>
          <p:nvCxnSpPr>
            <p:cNvPr id="29" name="Straight Connector 39"/>
            <p:cNvCxnSpPr/>
            <p:nvPr/>
          </p:nvCxnSpPr>
          <p:spPr>
            <a:xfrm flipH="1" flipV="1">
              <a:off x="3555062" y="2481981"/>
              <a:ext cx="961932" cy="313654"/>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40"/>
            <p:cNvCxnSpPr/>
            <p:nvPr/>
          </p:nvCxnSpPr>
          <p:spPr>
            <a:xfrm flipH="1">
              <a:off x="1392530" y="2481978"/>
              <a:ext cx="2162533" cy="0"/>
            </a:xfrm>
            <a:prstGeom prst="line">
              <a:avLst/>
            </a:prstGeom>
            <a:ln>
              <a:solidFill>
                <a:schemeClr val="bg1">
                  <a:lumMod val="9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31" name="TextBox 41"/>
          <p:cNvSpPr txBox="1"/>
          <p:nvPr/>
        </p:nvSpPr>
        <p:spPr>
          <a:xfrm>
            <a:off x="8479612" y="2464939"/>
            <a:ext cx="2806700" cy="646331"/>
          </a:xfrm>
          <a:prstGeom prst="rect">
            <a:avLst/>
          </a:prstGeom>
          <a:noFill/>
        </p:spPr>
        <p:txBody>
          <a:bodyPr wrap="square" rtlCol="0">
            <a:spAutoFit/>
          </a:bodyPr>
          <a:lstStyle/>
          <a:p>
            <a:r>
              <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rPr>
              <a:t>交易过程数据安全</a:t>
            </a:r>
            <a:endPar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endParaRPr lang="id-ID" b="1" dirty="0">
              <a:solidFill>
                <a:schemeClr val="bg1"/>
              </a:solidFill>
            </a:endParaRPr>
          </a:p>
        </p:txBody>
      </p:sp>
      <p:sp>
        <p:nvSpPr>
          <p:cNvPr id="32" name="Rectangle 42"/>
          <p:cNvSpPr/>
          <p:nvPr/>
        </p:nvSpPr>
        <p:spPr>
          <a:xfrm>
            <a:off x="8479612" y="2802809"/>
            <a:ext cx="2806700" cy="700576"/>
          </a:xfrm>
          <a:prstGeom prst="rect">
            <a:avLst/>
          </a:prstGeom>
        </p:spPr>
        <p:txBody>
          <a:bodyPr wrap="square">
            <a:spAutoFit/>
          </a:bodyPr>
          <a:lstStyle/>
          <a:p>
            <a:pPr>
              <a:lnSpc>
                <a:spcPct val="150000"/>
              </a:lnSpc>
            </a:pPr>
            <a:r>
              <a:rPr kumimoji="1" lang="zh-CN" altLang="en-US" sz="1400" dirty="0">
                <a:solidFill>
                  <a:schemeClr val="bg1"/>
                </a:solidFill>
                <a:latin typeface="微软雅黑"/>
                <a:ea typeface="微软雅黑"/>
                <a:cs typeface="微软雅黑"/>
              </a:rPr>
              <a:t>公私钥证书</a:t>
            </a:r>
            <a:endParaRPr kumimoji="1" lang="en-US" altLang="zh-CN" sz="1400" dirty="0">
              <a:solidFill>
                <a:schemeClr val="bg1"/>
              </a:solidFill>
              <a:latin typeface="微软雅黑"/>
              <a:ea typeface="微软雅黑"/>
              <a:cs typeface="微软雅黑"/>
            </a:endParaRPr>
          </a:p>
          <a:p>
            <a:pPr>
              <a:lnSpc>
                <a:spcPct val="150000"/>
              </a:lnSpc>
            </a:pPr>
            <a:r>
              <a:rPr kumimoji="1" lang="zh-CN" altLang="en-US" sz="1400" dirty="0">
                <a:solidFill>
                  <a:schemeClr val="bg1"/>
                </a:solidFill>
                <a:latin typeface="微软雅黑"/>
                <a:ea typeface="微软雅黑"/>
                <a:cs typeface="微软雅黑"/>
              </a:rPr>
              <a:t>椭圆曲线加密</a:t>
            </a:r>
            <a:endParaRPr kumimoji="1" lang="en-US" altLang="zh-CN" sz="1400" dirty="0">
              <a:solidFill>
                <a:schemeClr val="bg1"/>
              </a:solidFill>
              <a:latin typeface="微软雅黑"/>
              <a:ea typeface="微软雅黑"/>
              <a:cs typeface="微软雅黑"/>
            </a:endParaRPr>
          </a:p>
        </p:txBody>
      </p:sp>
      <p:cxnSp>
        <p:nvCxnSpPr>
          <p:cNvPr id="33" name="Straight Connector 43"/>
          <p:cNvCxnSpPr/>
          <p:nvPr/>
        </p:nvCxnSpPr>
        <p:spPr>
          <a:xfrm>
            <a:off x="3872753" y="2338148"/>
            <a:ext cx="1973466" cy="0"/>
          </a:xfrm>
          <a:prstGeom prst="line">
            <a:avLst/>
          </a:prstGeom>
          <a:ln>
            <a:solidFill>
              <a:schemeClr val="bg1">
                <a:lumMod val="9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4" name="TextBox 45"/>
          <p:cNvSpPr txBox="1"/>
          <p:nvPr/>
        </p:nvSpPr>
        <p:spPr>
          <a:xfrm>
            <a:off x="940690" y="2141185"/>
            <a:ext cx="2803525" cy="646331"/>
          </a:xfrm>
          <a:prstGeom prst="rect">
            <a:avLst/>
          </a:prstGeom>
          <a:noFill/>
        </p:spPr>
        <p:txBody>
          <a:bodyPr wrap="square" rtlCol="0">
            <a:spAutoFit/>
          </a:bodyPr>
          <a:lstStyle/>
          <a:p>
            <a:pPr algn="r"/>
            <a:r>
              <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rPr>
              <a:t>登录过程数据安全</a:t>
            </a:r>
            <a:endPar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r"/>
            <a:endParaRPr lang="id-ID" b="1" dirty="0">
              <a:solidFill>
                <a:schemeClr val="bg1"/>
              </a:solidFill>
            </a:endParaRPr>
          </a:p>
        </p:txBody>
      </p:sp>
      <p:sp>
        <p:nvSpPr>
          <p:cNvPr id="35" name="Rectangle 46"/>
          <p:cNvSpPr/>
          <p:nvPr/>
        </p:nvSpPr>
        <p:spPr>
          <a:xfrm>
            <a:off x="1795970" y="2505629"/>
            <a:ext cx="1948245" cy="700576"/>
          </a:xfrm>
          <a:prstGeom prst="rect">
            <a:avLst/>
          </a:prstGeom>
        </p:spPr>
        <p:txBody>
          <a:bodyPr wrap="square">
            <a:spAutoFit/>
          </a:bodyPr>
          <a:lstStyle/>
          <a:p>
            <a:pPr>
              <a:lnSpc>
                <a:spcPct val="150000"/>
              </a:lnSpc>
            </a:pPr>
            <a:r>
              <a:rPr kumimoji="1" lang="zh-CN" altLang="en-US" sz="1400" dirty="0">
                <a:solidFill>
                  <a:schemeClr val="bg1"/>
                </a:solidFill>
                <a:latin typeface="微软雅黑"/>
                <a:ea typeface="微软雅黑"/>
                <a:cs typeface="微软雅黑"/>
              </a:rPr>
              <a:t>公私钥证书</a:t>
            </a:r>
            <a:endParaRPr kumimoji="1" lang="en-US" altLang="zh-CN" sz="1400" dirty="0">
              <a:solidFill>
                <a:schemeClr val="bg1"/>
              </a:solidFill>
              <a:latin typeface="微软雅黑"/>
              <a:ea typeface="微软雅黑"/>
              <a:cs typeface="微软雅黑"/>
            </a:endParaRPr>
          </a:p>
          <a:p>
            <a:pPr>
              <a:lnSpc>
                <a:spcPct val="150000"/>
              </a:lnSpc>
            </a:pPr>
            <a:r>
              <a:rPr kumimoji="1" lang="zh-CN" altLang="en-US" sz="1400" dirty="0">
                <a:solidFill>
                  <a:schemeClr val="bg1"/>
                </a:solidFill>
                <a:latin typeface="微软雅黑"/>
                <a:ea typeface="微软雅黑"/>
                <a:cs typeface="微软雅黑"/>
              </a:rPr>
              <a:t>椭圆曲线加密</a:t>
            </a:r>
            <a:endParaRPr kumimoji="1" lang="en-US" sz="1400" dirty="0">
              <a:solidFill>
                <a:schemeClr val="bg1"/>
              </a:solidFill>
              <a:latin typeface="微软雅黑"/>
              <a:ea typeface="微软雅黑"/>
              <a:cs typeface="微软雅黑"/>
            </a:endParaRPr>
          </a:p>
        </p:txBody>
      </p:sp>
      <p:grpSp>
        <p:nvGrpSpPr>
          <p:cNvPr id="36" name="Group 48"/>
          <p:cNvGrpSpPr/>
          <p:nvPr/>
        </p:nvGrpSpPr>
        <p:grpSpPr>
          <a:xfrm>
            <a:off x="3877265" y="4246469"/>
            <a:ext cx="1174768" cy="598311"/>
            <a:chOff x="1392536" y="2481978"/>
            <a:chExt cx="3229538" cy="393200"/>
          </a:xfrm>
        </p:grpSpPr>
        <p:cxnSp>
          <p:nvCxnSpPr>
            <p:cNvPr id="37" name="Straight Connector 49"/>
            <p:cNvCxnSpPr/>
            <p:nvPr/>
          </p:nvCxnSpPr>
          <p:spPr>
            <a:xfrm flipH="1" flipV="1">
              <a:off x="2654765" y="2481978"/>
              <a:ext cx="1967309" cy="3932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50"/>
            <p:cNvCxnSpPr/>
            <p:nvPr/>
          </p:nvCxnSpPr>
          <p:spPr>
            <a:xfrm flipH="1">
              <a:off x="1392536" y="2481978"/>
              <a:ext cx="1298690" cy="0"/>
            </a:xfrm>
            <a:prstGeom prst="line">
              <a:avLst/>
            </a:prstGeom>
            <a:ln>
              <a:solidFill>
                <a:schemeClr val="bg1">
                  <a:lumMod val="9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39" name="TextBox 51"/>
          <p:cNvSpPr txBox="1"/>
          <p:nvPr/>
        </p:nvSpPr>
        <p:spPr>
          <a:xfrm>
            <a:off x="940690" y="4061794"/>
            <a:ext cx="2803525" cy="646331"/>
          </a:xfrm>
          <a:prstGeom prst="rect">
            <a:avLst/>
          </a:prstGeom>
          <a:noFill/>
        </p:spPr>
        <p:txBody>
          <a:bodyPr wrap="square" rtlCol="0">
            <a:spAutoFit/>
          </a:bodyPr>
          <a:lstStyle/>
          <a:p>
            <a:pPr algn="r"/>
            <a:r>
              <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rPr>
              <a:t>平台真实性验证</a:t>
            </a:r>
            <a:endPar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r"/>
            <a:endParaRPr lang="id-ID" b="1" dirty="0">
              <a:solidFill>
                <a:schemeClr val="bg1"/>
              </a:solidFill>
            </a:endParaRPr>
          </a:p>
        </p:txBody>
      </p:sp>
      <p:sp>
        <p:nvSpPr>
          <p:cNvPr id="40" name="Rectangle 52"/>
          <p:cNvSpPr/>
          <p:nvPr/>
        </p:nvSpPr>
        <p:spPr>
          <a:xfrm>
            <a:off x="1972019" y="4428704"/>
            <a:ext cx="1772196" cy="307777"/>
          </a:xfrm>
          <a:prstGeom prst="rect">
            <a:avLst/>
          </a:prstGeom>
        </p:spPr>
        <p:txBody>
          <a:bodyPr wrap="square">
            <a:spAutoFit/>
          </a:bodyPr>
          <a:lstStyle/>
          <a:p>
            <a:r>
              <a:rPr kumimoji="1" lang="en-US" altLang="zh-CN" sz="1400" dirty="0">
                <a:solidFill>
                  <a:schemeClr val="bg1"/>
                </a:solidFill>
                <a:latin typeface="微软雅黑"/>
                <a:ea typeface="微软雅黑"/>
                <a:cs typeface="微软雅黑"/>
              </a:rPr>
              <a:t>TLS1.0</a:t>
            </a:r>
            <a:r>
              <a:rPr kumimoji="1" lang="zh-CN" altLang="en-US" sz="1400" dirty="0">
                <a:solidFill>
                  <a:schemeClr val="bg1"/>
                </a:solidFill>
                <a:latin typeface="微软雅黑"/>
                <a:ea typeface="微软雅黑"/>
                <a:cs typeface="微软雅黑"/>
              </a:rPr>
              <a:t>服务器证书</a:t>
            </a:r>
            <a:endParaRPr kumimoji="1" lang="en-US" sz="1400" dirty="0">
              <a:solidFill>
                <a:schemeClr val="bg1"/>
              </a:solidFill>
              <a:latin typeface="微软雅黑"/>
              <a:ea typeface="微软雅黑"/>
              <a:cs typeface="微软雅黑"/>
            </a:endParaRPr>
          </a:p>
        </p:txBody>
      </p:sp>
      <p:sp>
        <p:nvSpPr>
          <p:cNvPr id="41" name="TextBox 55"/>
          <p:cNvSpPr txBox="1"/>
          <p:nvPr/>
        </p:nvSpPr>
        <p:spPr>
          <a:xfrm>
            <a:off x="8382812" y="4591957"/>
            <a:ext cx="3196677" cy="369332"/>
          </a:xfrm>
          <a:prstGeom prst="rect">
            <a:avLst/>
          </a:prstGeom>
          <a:noFill/>
        </p:spPr>
        <p:txBody>
          <a:bodyPr wrap="square" rtlCol="0">
            <a:spAutoFit/>
          </a:bodyPr>
          <a:lstStyle/>
          <a:p>
            <a:r>
              <a:rPr lang="zh-CN" altLang="en-US" dirty="0">
                <a:solidFill>
                  <a:schemeClr val="bg1"/>
                </a:solidFill>
                <a:latin typeface="Arial" panose="020B0604020202020204" pitchFamily="34" charset="0"/>
                <a:ea typeface="微软雅黑" panose="020B0503020204020204" pitchFamily="34" charset="-122"/>
              </a:rPr>
              <a:t>数字证书体系</a:t>
            </a:r>
            <a:endParaRPr lang="id-ID" dirty="0">
              <a:solidFill>
                <a:schemeClr val="bg1"/>
              </a:solidFill>
              <a:latin typeface="Arial" panose="020B0604020202020204" pitchFamily="34" charset="0"/>
              <a:ea typeface="微软雅黑" panose="020B0503020204020204" pitchFamily="34" charset="-122"/>
            </a:endParaRPr>
          </a:p>
        </p:txBody>
      </p:sp>
      <p:sp>
        <p:nvSpPr>
          <p:cNvPr id="42" name="Rectangle 56"/>
          <p:cNvSpPr/>
          <p:nvPr/>
        </p:nvSpPr>
        <p:spPr>
          <a:xfrm>
            <a:off x="8396469" y="4965159"/>
            <a:ext cx="3196677" cy="1028423"/>
          </a:xfrm>
          <a:prstGeom prst="rect">
            <a:avLst/>
          </a:prstGeom>
        </p:spPr>
        <p:txBody>
          <a:bodyPr wrap="square">
            <a:spAutoFit/>
          </a:bodyPr>
          <a:lstStyle/>
          <a:p>
            <a:pPr>
              <a:lnSpc>
                <a:spcPct val="150000"/>
              </a:lnSpc>
            </a:pPr>
            <a:r>
              <a:rPr kumimoji="1" lang="zh-CN" altLang="en-US" sz="1400" dirty="0">
                <a:solidFill>
                  <a:schemeClr val="bg1"/>
                </a:solidFill>
                <a:latin typeface="微软雅黑"/>
                <a:ea typeface="微软雅黑"/>
                <a:cs typeface="微软雅黑"/>
              </a:rPr>
              <a:t>用户与平台间通讯均采用数字证书进行签名，确保通讯过程中数据安全性</a:t>
            </a:r>
            <a:endParaRPr lang="en-US" altLang="zh-CN" sz="1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endParaRPr lang="en-US" sz="1400" dirty="0">
              <a:solidFill>
                <a:schemeClr val="bg1">
                  <a:lumMod val="95000"/>
                </a:schemeClr>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0329" y="2336269"/>
            <a:ext cx="506765" cy="506765"/>
          </a:xfrm>
          <a:prstGeom prst="rect">
            <a:avLst/>
          </a:prstGeom>
        </p:spPr>
      </p:pic>
      <p:pic>
        <p:nvPicPr>
          <p:cNvPr id="45" name="图片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8739" y="4704285"/>
            <a:ext cx="571182" cy="571182"/>
          </a:xfrm>
          <a:prstGeom prst="rect">
            <a:avLst/>
          </a:prstGeom>
        </p:spPr>
      </p:pic>
      <p:pic>
        <p:nvPicPr>
          <p:cNvPr id="46" name="图片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4094" y="4789694"/>
            <a:ext cx="485773" cy="485773"/>
          </a:xfrm>
          <a:prstGeom prst="rect">
            <a:avLst/>
          </a:prstGeom>
        </p:spPr>
      </p:pic>
    </p:spTree>
    <p:extLst>
      <p:ext uri="{BB962C8B-B14F-4D97-AF65-F5344CB8AC3E}">
        <p14:creationId xmlns:p14="http://schemas.microsoft.com/office/powerpoint/2010/main" val="711850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right)">
                                      <p:cBhvr>
                                        <p:cTn id="7" dur="500"/>
                                        <p:tgtEl>
                                          <p:spTgt spid="3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up)">
                                      <p:cBhvr>
                                        <p:cTn id="11" dur="500"/>
                                        <p:tgtEl>
                                          <p:spTgt spid="3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left)">
                                      <p:cBhvr>
                                        <p:cTn id="19" dur="500"/>
                                        <p:tgtEl>
                                          <p:spTgt spid="28"/>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up)">
                                      <p:cBhvr>
                                        <p:cTn id="23" dur="500"/>
                                        <p:tgtEl>
                                          <p:spTgt spid="3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par>
                          <p:cTn id="28" fill="hold">
                            <p:stCondLst>
                              <p:cond delay="3000"/>
                            </p:stCondLst>
                            <p:childTnLst>
                              <p:par>
                                <p:cTn id="29" presetID="22" presetClass="entr" presetSubtype="2" fill="hold"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right)">
                                      <p:cBhvr>
                                        <p:cTn id="31" dur="500"/>
                                        <p:tgtEl>
                                          <p:spTgt spid="36"/>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up)">
                                      <p:cBhvr>
                                        <p:cTn id="35" dur="500"/>
                                        <p:tgtEl>
                                          <p:spTgt spid="39"/>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wipe(left)">
                                      <p:cBhvr>
                                        <p:cTn id="43" dur="500"/>
                                        <p:tgtEl>
                                          <p:spTgt spid="41"/>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4" grpId="0"/>
      <p:bldP spid="35" grpId="0"/>
      <p:bldP spid="39" grpId="0"/>
      <p:bldP spid="40" grpId="0"/>
      <p:bldP spid="41" grpId="0"/>
      <p:bldP spid="4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性能</a:t>
            </a:r>
            <a:endParaRPr kumimoji="1" lang="zh-CN" altLang="en-US" dirty="0"/>
          </a:p>
        </p:txBody>
      </p:sp>
      <p:sp>
        <p:nvSpPr>
          <p:cNvPr id="6" name="矩形 5"/>
          <p:cNvSpPr/>
          <p:nvPr/>
        </p:nvSpPr>
        <p:spPr>
          <a:xfrm>
            <a:off x="607754" y="2871272"/>
            <a:ext cx="184666" cy="369332"/>
          </a:xfrm>
          <a:prstGeom prst="rect">
            <a:avLst/>
          </a:prstGeom>
        </p:spPr>
        <p:txBody>
          <a:bodyPr wrap="none">
            <a:spAutoFit/>
          </a:bodyPr>
          <a:lstStyle/>
          <a:p>
            <a:r>
              <a:rPr lang="zh-CN" altLang="en-US" dirty="0"/>
              <a:t>￼</a:t>
            </a:r>
          </a:p>
        </p:txBody>
      </p:sp>
      <p:pic>
        <p:nvPicPr>
          <p:cNvPr id="63" name="图片 62" desc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94950" y="288925"/>
            <a:ext cx="1498600" cy="723900"/>
          </a:xfrm>
          <a:prstGeom prst="rect">
            <a:avLst/>
          </a:prstGeom>
        </p:spPr>
      </p:pic>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b="22641"/>
          <a:stretch/>
        </p:blipFill>
        <p:spPr>
          <a:xfrm>
            <a:off x="2875403" y="1138878"/>
            <a:ext cx="6661684" cy="3464787"/>
          </a:xfrm>
          <a:prstGeom prst="rect">
            <a:avLst/>
          </a:prstGeom>
        </p:spPr>
      </p:pic>
      <p:sp>
        <p:nvSpPr>
          <p:cNvPr id="7" name="文本框 6"/>
          <p:cNvSpPr txBox="1"/>
          <p:nvPr/>
        </p:nvSpPr>
        <p:spPr>
          <a:xfrm>
            <a:off x="3477112" y="4924540"/>
            <a:ext cx="5237781" cy="954107"/>
          </a:xfrm>
          <a:prstGeom prst="rect">
            <a:avLst/>
          </a:prstGeom>
          <a:noFill/>
        </p:spPr>
        <p:txBody>
          <a:bodyPr wrap="none" rtlCol="0">
            <a:spAutoFit/>
          </a:bodyPr>
          <a:lstStyle/>
          <a:p>
            <a:pPr algn="ctr"/>
            <a:r>
              <a:rPr kumimoji="1" lang="en-US" altLang="zh-CN" sz="2800" dirty="0" smtClean="0">
                <a:solidFill>
                  <a:srgbClr val="F9F9F9"/>
                </a:solidFill>
              </a:rPr>
              <a:t>Centos</a:t>
            </a:r>
            <a:r>
              <a:rPr kumimoji="1" lang="zh-CN" altLang="en-US" sz="2800" dirty="0" smtClean="0">
                <a:solidFill>
                  <a:srgbClr val="F9F9F9"/>
                </a:solidFill>
              </a:rPr>
              <a:t> </a:t>
            </a:r>
            <a:r>
              <a:rPr kumimoji="1" lang="en-US" altLang="zh-CN" sz="2800" dirty="0" smtClean="0">
                <a:solidFill>
                  <a:srgbClr val="F9F9F9"/>
                </a:solidFill>
              </a:rPr>
              <a:t>7</a:t>
            </a:r>
            <a:r>
              <a:rPr kumimoji="1" lang="zh-CN" altLang="en-US" sz="2800" dirty="0" smtClean="0">
                <a:solidFill>
                  <a:srgbClr val="F9F9F9"/>
                </a:solidFill>
              </a:rPr>
              <a:t>    </a:t>
            </a:r>
            <a:r>
              <a:rPr kumimoji="1" lang="en-US" altLang="zh-CN" sz="2800" dirty="0" smtClean="0">
                <a:solidFill>
                  <a:srgbClr val="F9F9F9"/>
                </a:solidFill>
              </a:rPr>
              <a:t>2.2Ghz</a:t>
            </a:r>
            <a:r>
              <a:rPr kumimoji="1" lang="zh-CN" altLang="en-US" sz="2800" dirty="0" smtClean="0">
                <a:solidFill>
                  <a:srgbClr val="F9F9F9"/>
                </a:solidFill>
              </a:rPr>
              <a:t>*</a:t>
            </a:r>
            <a:r>
              <a:rPr kumimoji="1" lang="en-US" altLang="zh-CN" sz="2800" dirty="0" smtClean="0">
                <a:solidFill>
                  <a:srgbClr val="F9F9F9"/>
                </a:solidFill>
              </a:rPr>
              <a:t>2   10core</a:t>
            </a:r>
            <a:r>
              <a:rPr kumimoji="1" lang="en-US" altLang="zh-CN" sz="2800" dirty="0">
                <a:solidFill>
                  <a:srgbClr val="F9F9F9"/>
                </a:solidFill>
              </a:rPr>
              <a:t> </a:t>
            </a:r>
            <a:r>
              <a:rPr kumimoji="1" lang="en-US" altLang="zh-CN" sz="2800" dirty="0" smtClean="0">
                <a:solidFill>
                  <a:srgbClr val="F9F9F9"/>
                </a:solidFill>
              </a:rPr>
              <a:t>  64G</a:t>
            </a:r>
          </a:p>
          <a:p>
            <a:pPr algn="ctr"/>
            <a:r>
              <a:rPr kumimoji="1" lang="en-US" altLang="zh-CN" sz="2800" dirty="0" smtClean="0">
                <a:solidFill>
                  <a:srgbClr val="F9F9F9"/>
                </a:solidFill>
              </a:rPr>
              <a:t>IO  32M/s   2T</a:t>
            </a:r>
            <a:endParaRPr kumimoji="1" lang="zh-CN" altLang="en-US" sz="2800" dirty="0">
              <a:solidFill>
                <a:srgbClr val="F9F9F9"/>
              </a:solidFill>
            </a:endParaRPr>
          </a:p>
        </p:txBody>
      </p:sp>
    </p:spTree>
    <p:extLst>
      <p:ext uri="{BB962C8B-B14F-4D97-AF65-F5344CB8AC3E}">
        <p14:creationId xmlns:p14="http://schemas.microsoft.com/office/powerpoint/2010/main" val="7285096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数字资产单位</a:t>
            </a:r>
            <a:endParaRPr lang="en-US" dirty="0"/>
          </a:p>
        </p:txBody>
      </p:sp>
      <p:sp>
        <p:nvSpPr>
          <p:cNvPr id="4" name="TextBox 3"/>
          <p:cNvSpPr txBox="1"/>
          <p:nvPr/>
        </p:nvSpPr>
        <p:spPr>
          <a:xfrm>
            <a:off x="2091874" y="2167451"/>
            <a:ext cx="1239141" cy="400110"/>
          </a:xfrm>
          <a:prstGeom prst="rect">
            <a:avLst/>
          </a:prstGeom>
          <a:noFill/>
        </p:spPr>
        <p:txBody>
          <a:bodyPr wrap="none" rtlCol="0">
            <a:spAutoFit/>
          </a:bodyPr>
          <a:lstStyle/>
          <a:p>
            <a:r>
              <a:rPr lang="zh-CN" altLang="en-US" sz="2000" dirty="0" smtClean="0">
                <a:solidFill>
                  <a:schemeClr val="bg1"/>
                </a:solidFill>
                <a:latin typeface="微软雅黑"/>
                <a:ea typeface="微软雅黑"/>
                <a:cs typeface="微软雅黑"/>
              </a:rPr>
              <a:t>医疗</a:t>
            </a:r>
            <a:r>
              <a:rPr lang="en-US" altLang="zh-CN" sz="2000" dirty="0" smtClean="0">
                <a:solidFill>
                  <a:schemeClr val="bg1"/>
                </a:solidFill>
                <a:latin typeface="微软雅黑"/>
                <a:ea typeface="微软雅黑"/>
                <a:cs typeface="微软雅黑"/>
              </a:rPr>
              <a:t>EHR</a:t>
            </a:r>
            <a:endParaRPr lang="id-ID" sz="2000" dirty="0">
              <a:solidFill>
                <a:schemeClr val="bg1"/>
              </a:solidFill>
              <a:latin typeface="微软雅黑"/>
              <a:ea typeface="微软雅黑"/>
              <a:cs typeface="微软雅黑"/>
            </a:endParaRPr>
          </a:p>
        </p:txBody>
      </p:sp>
      <p:sp>
        <p:nvSpPr>
          <p:cNvPr id="5" name="Rectangle 4"/>
          <p:cNvSpPr/>
          <p:nvPr/>
        </p:nvSpPr>
        <p:spPr>
          <a:xfrm>
            <a:off x="2091874" y="2545776"/>
            <a:ext cx="3756420" cy="1600438"/>
          </a:xfrm>
          <a:prstGeom prst="rect">
            <a:avLst/>
          </a:prstGeom>
        </p:spPr>
        <p:txBody>
          <a:bodyPr wrap="square">
            <a:spAutoFit/>
          </a:bodyPr>
          <a:lstStyle/>
          <a:p>
            <a:r>
              <a:rPr lang="zh-CN" altLang="en-US" sz="1400" dirty="0">
                <a:solidFill>
                  <a:schemeClr val="bg1">
                    <a:lumMod val="95000"/>
                  </a:schemeClr>
                </a:solidFill>
                <a:latin typeface="微软雅黑"/>
                <a:ea typeface="微软雅黑"/>
                <a:cs typeface="微软雅黑"/>
              </a:rPr>
              <a:t>安全的利用隐私数据</a:t>
            </a:r>
          </a:p>
          <a:p>
            <a:r>
              <a:rPr lang="en-US" altLang="zh-CN" sz="1400" dirty="0">
                <a:solidFill>
                  <a:schemeClr val="bg1">
                    <a:lumMod val="95000"/>
                  </a:schemeClr>
                </a:solidFill>
                <a:latin typeface="微软雅黑"/>
                <a:ea typeface="微软雅黑"/>
                <a:cs typeface="微软雅黑"/>
              </a:rPr>
              <a:t> </a:t>
            </a:r>
            <a:r>
              <a:rPr lang="en-US" altLang="zh-CN" sz="1400" dirty="0" smtClean="0">
                <a:solidFill>
                  <a:schemeClr val="bg1">
                    <a:lumMod val="95000"/>
                  </a:schemeClr>
                </a:solidFill>
                <a:latin typeface="微软雅黑"/>
                <a:ea typeface="微软雅黑"/>
                <a:cs typeface="微软雅黑"/>
              </a:rPr>
              <a:t>       </a:t>
            </a:r>
            <a:r>
              <a:rPr lang="zh-CN" altLang="en-US" sz="1400" dirty="0" smtClean="0">
                <a:solidFill>
                  <a:schemeClr val="bg1">
                    <a:lumMod val="95000"/>
                  </a:schemeClr>
                </a:solidFill>
                <a:latin typeface="微软雅黑"/>
                <a:ea typeface="微软雅黑"/>
                <a:cs typeface="微软雅黑"/>
              </a:rPr>
              <a:t>多私钥授权数据访问，实现</a:t>
            </a:r>
            <a:r>
              <a:rPr lang="zh-CN" altLang="en-US" sz="1400" dirty="0">
                <a:solidFill>
                  <a:schemeClr val="bg1">
                    <a:lumMod val="95000"/>
                  </a:schemeClr>
                </a:solidFill>
                <a:latin typeface="微软雅黑"/>
                <a:ea typeface="微软雅黑"/>
                <a:cs typeface="微软雅黑"/>
              </a:rPr>
              <a:t>信息在企业间安全的共享</a:t>
            </a:r>
          </a:p>
          <a:p>
            <a:endParaRPr lang="en-US" altLang="zh-CN" sz="1400" dirty="0" smtClean="0">
              <a:solidFill>
                <a:schemeClr val="bg1">
                  <a:lumMod val="95000"/>
                </a:schemeClr>
              </a:solidFill>
              <a:latin typeface="微软雅黑"/>
              <a:ea typeface="微软雅黑"/>
              <a:cs typeface="微软雅黑"/>
            </a:endParaRPr>
          </a:p>
          <a:p>
            <a:r>
              <a:rPr lang="zh-CN" altLang="en-US" sz="1400" dirty="0" smtClean="0">
                <a:solidFill>
                  <a:schemeClr val="bg1">
                    <a:lumMod val="95000"/>
                  </a:schemeClr>
                </a:solidFill>
                <a:latin typeface="微软雅黑"/>
                <a:ea typeface="微软雅黑"/>
                <a:cs typeface="微软雅黑"/>
              </a:rPr>
              <a:t>实现可互</a:t>
            </a:r>
            <a:r>
              <a:rPr lang="zh-CN" altLang="en-US" sz="1400" dirty="0">
                <a:solidFill>
                  <a:schemeClr val="bg1">
                    <a:lumMod val="95000"/>
                  </a:schemeClr>
                </a:solidFill>
                <a:latin typeface="微软雅黑"/>
                <a:ea typeface="微软雅黑"/>
                <a:cs typeface="微软雅黑"/>
              </a:rPr>
              <a:t>操作性</a:t>
            </a:r>
          </a:p>
          <a:p>
            <a:r>
              <a:rPr lang="en-US" altLang="zh-CN" sz="1400" dirty="0" smtClean="0">
                <a:solidFill>
                  <a:schemeClr val="bg1">
                    <a:lumMod val="95000"/>
                  </a:schemeClr>
                </a:solidFill>
                <a:latin typeface="微软雅黑"/>
                <a:ea typeface="微软雅黑"/>
                <a:cs typeface="微软雅黑"/>
              </a:rPr>
              <a:t>       </a:t>
            </a:r>
            <a:r>
              <a:rPr lang="zh-CN" altLang="en-US" sz="1400" dirty="0" smtClean="0">
                <a:solidFill>
                  <a:schemeClr val="bg1">
                    <a:lumMod val="95000"/>
                  </a:schemeClr>
                </a:solidFill>
                <a:latin typeface="微软雅黑"/>
                <a:ea typeface="微软雅黑"/>
                <a:cs typeface="微软雅黑"/>
              </a:rPr>
              <a:t>用去中心化架构分享医疗</a:t>
            </a:r>
            <a:r>
              <a:rPr lang="zh-CN" altLang="en-US" sz="1400" dirty="0">
                <a:solidFill>
                  <a:schemeClr val="bg1">
                    <a:lumMod val="95000"/>
                  </a:schemeClr>
                </a:solidFill>
                <a:latin typeface="微软雅黑"/>
                <a:ea typeface="微软雅黑"/>
                <a:cs typeface="微软雅黑"/>
              </a:rPr>
              <a:t>保健信</a:t>
            </a:r>
            <a:r>
              <a:rPr lang="zh-CN" altLang="en-US" sz="1400" dirty="0" smtClean="0">
                <a:solidFill>
                  <a:schemeClr val="bg1">
                    <a:lumMod val="95000"/>
                  </a:schemeClr>
                </a:solidFill>
                <a:latin typeface="微软雅黑"/>
                <a:ea typeface="微软雅黑"/>
                <a:cs typeface="微软雅黑"/>
              </a:rPr>
              <a:t>息，患者的医疗信息可以随</a:t>
            </a:r>
            <a:r>
              <a:rPr lang="zh-CN" altLang="en-US" sz="1400" dirty="0">
                <a:solidFill>
                  <a:schemeClr val="bg1">
                    <a:lumMod val="95000"/>
                  </a:schemeClr>
                </a:solidFill>
                <a:latin typeface="微软雅黑"/>
                <a:ea typeface="微软雅黑"/>
                <a:cs typeface="微软雅黑"/>
              </a:rPr>
              <a:t>患者流转</a:t>
            </a:r>
            <a:endParaRPr lang="en-US" sz="1400" dirty="0">
              <a:solidFill>
                <a:schemeClr val="bg1">
                  <a:lumMod val="95000"/>
                </a:schemeClr>
              </a:solidFill>
              <a:latin typeface="微软雅黑"/>
              <a:ea typeface="微软雅黑"/>
              <a:cs typeface="微软雅黑"/>
            </a:endParaRPr>
          </a:p>
        </p:txBody>
      </p:sp>
      <p:sp>
        <p:nvSpPr>
          <p:cNvPr id="7" name="TextBox 6"/>
          <p:cNvSpPr txBox="1"/>
          <p:nvPr/>
        </p:nvSpPr>
        <p:spPr>
          <a:xfrm>
            <a:off x="7396623" y="4352073"/>
            <a:ext cx="1950098" cy="400110"/>
          </a:xfrm>
          <a:prstGeom prst="rect">
            <a:avLst/>
          </a:prstGeom>
          <a:noFill/>
        </p:spPr>
        <p:txBody>
          <a:bodyPr wrap="none" rtlCol="0">
            <a:spAutoFit/>
          </a:bodyPr>
          <a:lstStyle/>
          <a:p>
            <a:r>
              <a:rPr lang="zh-CN" altLang="en-US" sz="2000" dirty="0" smtClean="0">
                <a:solidFill>
                  <a:schemeClr val="bg1"/>
                </a:solidFill>
                <a:latin typeface="微软雅黑"/>
                <a:ea typeface="微软雅黑"/>
                <a:cs typeface="微软雅黑"/>
              </a:rPr>
              <a:t>供应链金融</a:t>
            </a:r>
            <a:r>
              <a:rPr lang="en-US" altLang="zh-CN" sz="2000" dirty="0" smtClean="0">
                <a:solidFill>
                  <a:schemeClr val="bg1"/>
                </a:solidFill>
                <a:latin typeface="微软雅黑"/>
                <a:ea typeface="微软雅黑"/>
                <a:cs typeface="微软雅黑"/>
              </a:rPr>
              <a:t>KYC</a:t>
            </a:r>
            <a:endParaRPr lang="id-ID" sz="2000" dirty="0">
              <a:solidFill>
                <a:schemeClr val="bg1"/>
              </a:solidFill>
              <a:latin typeface="微软雅黑"/>
              <a:ea typeface="微软雅黑"/>
              <a:cs typeface="微软雅黑"/>
            </a:endParaRPr>
          </a:p>
        </p:txBody>
      </p:sp>
      <p:sp>
        <p:nvSpPr>
          <p:cNvPr id="8" name="Rectangle 7"/>
          <p:cNvSpPr/>
          <p:nvPr/>
        </p:nvSpPr>
        <p:spPr>
          <a:xfrm>
            <a:off x="7395766" y="4756438"/>
            <a:ext cx="3756420" cy="738664"/>
          </a:xfrm>
          <a:prstGeom prst="rect">
            <a:avLst/>
          </a:prstGeom>
        </p:spPr>
        <p:txBody>
          <a:bodyPr wrap="square">
            <a:spAutoFit/>
          </a:bodyPr>
          <a:lstStyle/>
          <a:p>
            <a:r>
              <a:rPr lang="zh-CN" altLang="en-US" sz="1400" dirty="0" smtClean="0">
                <a:solidFill>
                  <a:schemeClr val="bg1">
                    <a:lumMod val="95000"/>
                  </a:schemeClr>
                </a:solidFill>
                <a:latin typeface="微软雅黑"/>
                <a:ea typeface="微软雅黑"/>
                <a:cs typeface="微软雅黑"/>
              </a:rPr>
              <a:t>用户身份、信用、风险识别</a:t>
            </a:r>
            <a:endParaRPr lang="en-US" altLang="zh-CN" sz="1400" dirty="0" smtClean="0">
              <a:solidFill>
                <a:schemeClr val="bg1">
                  <a:lumMod val="95000"/>
                </a:schemeClr>
              </a:solidFill>
              <a:latin typeface="微软雅黑"/>
              <a:ea typeface="微软雅黑"/>
              <a:cs typeface="微软雅黑"/>
            </a:endParaRPr>
          </a:p>
          <a:p>
            <a:endParaRPr lang="en-US" altLang="zh-CN" sz="1400" dirty="0" smtClean="0">
              <a:solidFill>
                <a:schemeClr val="bg1">
                  <a:lumMod val="95000"/>
                </a:schemeClr>
              </a:solidFill>
              <a:latin typeface="微软雅黑"/>
              <a:ea typeface="微软雅黑"/>
              <a:cs typeface="微软雅黑"/>
            </a:endParaRPr>
          </a:p>
          <a:p>
            <a:r>
              <a:rPr lang="zh-CN" altLang="en-US" sz="1400" dirty="0" smtClean="0">
                <a:solidFill>
                  <a:schemeClr val="bg1">
                    <a:lumMod val="95000"/>
                  </a:schemeClr>
                </a:solidFill>
                <a:latin typeface="微软雅黑"/>
                <a:ea typeface="微软雅黑"/>
                <a:cs typeface="微软雅黑"/>
              </a:rPr>
              <a:t>基于实时交易数据的动态</a:t>
            </a:r>
            <a:r>
              <a:rPr lang="en-US" altLang="zh-CN" sz="1400" dirty="0" smtClean="0">
                <a:solidFill>
                  <a:schemeClr val="bg1">
                    <a:lumMod val="95000"/>
                  </a:schemeClr>
                </a:solidFill>
                <a:latin typeface="微软雅黑"/>
                <a:ea typeface="微软雅黑"/>
                <a:cs typeface="微软雅黑"/>
              </a:rPr>
              <a:t>KYC</a:t>
            </a:r>
          </a:p>
        </p:txBody>
      </p:sp>
      <p:sp>
        <p:nvSpPr>
          <p:cNvPr id="10" name="TextBox 9"/>
          <p:cNvSpPr txBox="1"/>
          <p:nvPr/>
        </p:nvSpPr>
        <p:spPr>
          <a:xfrm>
            <a:off x="2091874" y="4289785"/>
            <a:ext cx="1210588" cy="400110"/>
          </a:xfrm>
          <a:prstGeom prst="rect">
            <a:avLst/>
          </a:prstGeom>
          <a:noFill/>
        </p:spPr>
        <p:txBody>
          <a:bodyPr wrap="none" rtlCol="0">
            <a:spAutoFit/>
          </a:bodyPr>
          <a:lstStyle/>
          <a:p>
            <a:r>
              <a:rPr lang="zh-CN" altLang="en-US" sz="2000" dirty="0" smtClean="0">
                <a:solidFill>
                  <a:schemeClr val="bg1"/>
                </a:solidFill>
                <a:latin typeface="微软雅黑"/>
                <a:ea typeface="微软雅黑"/>
                <a:cs typeface="微软雅黑"/>
              </a:rPr>
              <a:t>电商</a:t>
            </a:r>
            <a:r>
              <a:rPr lang="en-US" altLang="zh-CN" sz="2000" dirty="0" smtClean="0">
                <a:solidFill>
                  <a:schemeClr val="bg1"/>
                </a:solidFill>
                <a:latin typeface="微软雅黑"/>
                <a:ea typeface="微软雅黑"/>
                <a:cs typeface="微软雅黑"/>
              </a:rPr>
              <a:t>UPB</a:t>
            </a:r>
            <a:endParaRPr lang="id-ID" sz="2000" dirty="0">
              <a:solidFill>
                <a:schemeClr val="bg1"/>
              </a:solidFill>
              <a:latin typeface="微软雅黑"/>
              <a:ea typeface="微软雅黑"/>
              <a:cs typeface="微软雅黑"/>
            </a:endParaRPr>
          </a:p>
        </p:txBody>
      </p:sp>
      <p:sp>
        <p:nvSpPr>
          <p:cNvPr id="11" name="Rectangle 10"/>
          <p:cNvSpPr/>
          <p:nvPr/>
        </p:nvSpPr>
        <p:spPr>
          <a:xfrm>
            <a:off x="2091874" y="4659564"/>
            <a:ext cx="3756420" cy="738664"/>
          </a:xfrm>
          <a:prstGeom prst="rect">
            <a:avLst/>
          </a:prstGeom>
        </p:spPr>
        <p:txBody>
          <a:bodyPr wrap="square">
            <a:spAutoFit/>
          </a:bodyPr>
          <a:lstStyle/>
          <a:p>
            <a:r>
              <a:rPr lang="zh-CN" altLang="en-US" sz="1400" dirty="0" smtClean="0">
                <a:solidFill>
                  <a:schemeClr val="bg1">
                    <a:lumMod val="95000"/>
                  </a:schemeClr>
                </a:solidFill>
                <a:latin typeface="微软雅黑"/>
                <a:ea typeface="微软雅黑"/>
                <a:cs typeface="微软雅黑"/>
              </a:rPr>
              <a:t>新零售电商数据采集</a:t>
            </a:r>
            <a:endParaRPr lang="en-US" altLang="zh-CN" sz="1400" dirty="0" smtClean="0">
              <a:solidFill>
                <a:schemeClr val="bg1">
                  <a:lumMod val="95000"/>
                </a:schemeClr>
              </a:solidFill>
              <a:latin typeface="微软雅黑"/>
              <a:ea typeface="微软雅黑"/>
              <a:cs typeface="微软雅黑"/>
            </a:endParaRPr>
          </a:p>
          <a:p>
            <a:endParaRPr lang="en-US" altLang="zh-CN" sz="1400" dirty="0" smtClean="0">
              <a:solidFill>
                <a:schemeClr val="bg1">
                  <a:lumMod val="95000"/>
                </a:schemeClr>
              </a:solidFill>
              <a:latin typeface="微软雅黑"/>
              <a:ea typeface="微软雅黑"/>
              <a:cs typeface="微软雅黑"/>
            </a:endParaRPr>
          </a:p>
          <a:p>
            <a:r>
              <a:rPr lang="zh-CN" altLang="en-US" sz="1400" dirty="0" smtClean="0">
                <a:solidFill>
                  <a:schemeClr val="bg1">
                    <a:lumMod val="95000"/>
                  </a:schemeClr>
                </a:solidFill>
                <a:latin typeface="微软雅黑"/>
                <a:ea typeface="微软雅黑"/>
                <a:cs typeface="微软雅黑"/>
              </a:rPr>
              <a:t>用户购买行为分析模型</a:t>
            </a:r>
            <a:endParaRPr lang="en-US" sz="1400" dirty="0">
              <a:solidFill>
                <a:schemeClr val="bg1">
                  <a:lumMod val="95000"/>
                </a:schemeClr>
              </a:solidFill>
              <a:latin typeface="微软雅黑"/>
              <a:ea typeface="微软雅黑"/>
              <a:cs typeface="微软雅黑"/>
            </a:endParaRPr>
          </a:p>
        </p:txBody>
      </p:sp>
      <p:sp>
        <p:nvSpPr>
          <p:cNvPr id="13" name="TextBox 12"/>
          <p:cNvSpPr txBox="1"/>
          <p:nvPr/>
        </p:nvSpPr>
        <p:spPr>
          <a:xfrm>
            <a:off x="7401735" y="2167456"/>
            <a:ext cx="1210588" cy="400110"/>
          </a:xfrm>
          <a:prstGeom prst="rect">
            <a:avLst/>
          </a:prstGeom>
          <a:noFill/>
        </p:spPr>
        <p:txBody>
          <a:bodyPr wrap="none" rtlCol="0">
            <a:spAutoFit/>
          </a:bodyPr>
          <a:lstStyle/>
          <a:p>
            <a:r>
              <a:rPr lang="zh-CN" altLang="en-US" sz="2000" dirty="0" smtClean="0">
                <a:solidFill>
                  <a:schemeClr val="bg1"/>
                </a:solidFill>
                <a:latin typeface="微软雅黑"/>
                <a:ea typeface="微软雅黑"/>
                <a:cs typeface="微软雅黑"/>
              </a:rPr>
              <a:t>知识付费</a:t>
            </a:r>
            <a:endParaRPr lang="id-ID" sz="2000" dirty="0">
              <a:solidFill>
                <a:schemeClr val="bg1"/>
              </a:solidFill>
              <a:latin typeface="微软雅黑"/>
              <a:ea typeface="微软雅黑"/>
              <a:cs typeface="微软雅黑"/>
            </a:endParaRPr>
          </a:p>
        </p:txBody>
      </p:sp>
      <p:sp>
        <p:nvSpPr>
          <p:cNvPr id="14" name="Rectangle 13"/>
          <p:cNvSpPr/>
          <p:nvPr/>
        </p:nvSpPr>
        <p:spPr>
          <a:xfrm>
            <a:off x="7415391" y="2545776"/>
            <a:ext cx="3956714" cy="1600438"/>
          </a:xfrm>
          <a:prstGeom prst="rect">
            <a:avLst/>
          </a:prstGeom>
        </p:spPr>
        <p:txBody>
          <a:bodyPr wrap="square">
            <a:spAutoFit/>
          </a:bodyPr>
          <a:lstStyle/>
          <a:p>
            <a:r>
              <a:rPr lang="zh-CN" altLang="en-US" sz="1400" dirty="0" smtClean="0">
                <a:solidFill>
                  <a:schemeClr val="bg1">
                    <a:lumMod val="95000"/>
                  </a:schemeClr>
                </a:solidFill>
                <a:latin typeface="微软雅黑"/>
                <a:ea typeface="微软雅黑"/>
                <a:cs typeface="微软雅黑"/>
              </a:rPr>
              <a:t>股票微研究报告</a:t>
            </a:r>
            <a:endParaRPr lang="en-US" altLang="zh-CN" sz="1400" dirty="0" smtClean="0">
              <a:solidFill>
                <a:schemeClr val="bg1">
                  <a:lumMod val="95000"/>
                </a:schemeClr>
              </a:solidFill>
              <a:latin typeface="微软雅黑"/>
              <a:ea typeface="微软雅黑"/>
              <a:cs typeface="微软雅黑"/>
            </a:endParaRPr>
          </a:p>
          <a:p>
            <a:r>
              <a:rPr lang="en-US" altLang="zh-CN" sz="1400" dirty="0" smtClean="0">
                <a:solidFill>
                  <a:schemeClr val="bg1">
                    <a:lumMod val="95000"/>
                  </a:schemeClr>
                </a:solidFill>
                <a:latin typeface="微软雅黑"/>
                <a:ea typeface="微软雅黑"/>
                <a:cs typeface="微软雅黑"/>
              </a:rPr>
              <a:t>       </a:t>
            </a:r>
            <a:r>
              <a:rPr lang="zh-CN" altLang="en-US" sz="1400" dirty="0" smtClean="0">
                <a:solidFill>
                  <a:schemeClr val="bg1">
                    <a:lumMod val="95000"/>
                  </a:schemeClr>
                </a:solidFill>
                <a:latin typeface="微软雅黑"/>
                <a:ea typeface="微软雅黑"/>
                <a:cs typeface="微软雅黑"/>
              </a:rPr>
              <a:t>明星分析师在平台发布股市行情研究报告及报告价值</a:t>
            </a:r>
            <a:r>
              <a:rPr lang="en-US" altLang="zh-CN" sz="1400" dirty="0">
                <a:solidFill>
                  <a:schemeClr val="bg1">
                    <a:lumMod val="95000"/>
                  </a:schemeClr>
                </a:solidFill>
                <a:latin typeface="微软雅黑"/>
                <a:ea typeface="微软雅黑"/>
                <a:cs typeface="微软雅黑"/>
              </a:rPr>
              <a:t>	</a:t>
            </a:r>
            <a:endParaRPr lang="en-US" altLang="zh-CN" sz="1400" dirty="0" smtClean="0">
              <a:solidFill>
                <a:schemeClr val="bg1">
                  <a:lumMod val="95000"/>
                </a:schemeClr>
              </a:solidFill>
              <a:latin typeface="微软雅黑"/>
              <a:ea typeface="微软雅黑"/>
              <a:cs typeface="微软雅黑"/>
            </a:endParaRPr>
          </a:p>
          <a:p>
            <a:endParaRPr lang="en-US" altLang="zh-CN" sz="1400" dirty="0" smtClean="0">
              <a:solidFill>
                <a:schemeClr val="bg1">
                  <a:lumMod val="95000"/>
                </a:schemeClr>
              </a:solidFill>
              <a:latin typeface="微软雅黑"/>
              <a:ea typeface="微软雅黑"/>
              <a:cs typeface="微软雅黑"/>
            </a:endParaRPr>
          </a:p>
          <a:p>
            <a:r>
              <a:rPr lang="zh-CN" altLang="en-US" sz="1400" dirty="0" smtClean="0">
                <a:solidFill>
                  <a:schemeClr val="bg1">
                    <a:lumMod val="95000"/>
                  </a:schemeClr>
                </a:solidFill>
                <a:latin typeface="微软雅黑"/>
                <a:ea typeface="微软雅黑"/>
                <a:cs typeface="微软雅黑"/>
              </a:rPr>
              <a:t>智能合约定时、定量、定价</a:t>
            </a:r>
            <a:endParaRPr lang="en-US" altLang="zh-CN" sz="1400" dirty="0" smtClean="0">
              <a:solidFill>
                <a:schemeClr val="bg1">
                  <a:lumMod val="95000"/>
                </a:schemeClr>
              </a:solidFill>
              <a:latin typeface="微软雅黑"/>
              <a:ea typeface="微软雅黑"/>
              <a:cs typeface="微软雅黑"/>
            </a:endParaRPr>
          </a:p>
          <a:p>
            <a:r>
              <a:rPr lang="en-US" sz="1400" dirty="0">
                <a:solidFill>
                  <a:schemeClr val="bg1">
                    <a:lumMod val="95000"/>
                  </a:schemeClr>
                </a:solidFill>
                <a:latin typeface="微软雅黑"/>
                <a:ea typeface="微软雅黑"/>
                <a:cs typeface="微软雅黑"/>
              </a:rPr>
              <a:t> </a:t>
            </a:r>
            <a:r>
              <a:rPr lang="en-US" sz="1400" dirty="0" smtClean="0">
                <a:solidFill>
                  <a:schemeClr val="bg1">
                    <a:lumMod val="95000"/>
                  </a:schemeClr>
                </a:solidFill>
                <a:latin typeface="微软雅黑"/>
                <a:ea typeface="微软雅黑"/>
                <a:cs typeface="微软雅黑"/>
              </a:rPr>
              <a:t>      </a:t>
            </a:r>
            <a:r>
              <a:rPr lang="zh-CN" altLang="en-US" sz="1400" dirty="0" smtClean="0">
                <a:solidFill>
                  <a:schemeClr val="bg1">
                    <a:lumMod val="95000"/>
                  </a:schemeClr>
                </a:solidFill>
                <a:latin typeface="微软雅黑"/>
                <a:ea typeface="微软雅黑"/>
                <a:cs typeface="微软雅黑"/>
              </a:rPr>
              <a:t>通过智能合约评估报告价值，自动执行报告价值交换</a:t>
            </a:r>
            <a:endParaRPr lang="en-US" sz="1400" dirty="0">
              <a:solidFill>
                <a:schemeClr val="bg1">
                  <a:lumMod val="95000"/>
                </a:schemeClr>
              </a:solidFill>
              <a:latin typeface="微软雅黑"/>
              <a:ea typeface="微软雅黑"/>
              <a:cs typeface="微软雅黑"/>
            </a:endParaRPr>
          </a:p>
        </p:txBody>
      </p:sp>
      <p:sp>
        <p:nvSpPr>
          <p:cNvPr id="12" name="Oval 11"/>
          <p:cNvSpPr/>
          <p:nvPr/>
        </p:nvSpPr>
        <p:spPr>
          <a:xfrm>
            <a:off x="6407575" y="2371895"/>
            <a:ext cx="923827" cy="923827"/>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微软雅黑"/>
              <a:ea typeface="微软雅黑"/>
              <a:cs typeface="微软雅黑"/>
            </a:endParaRPr>
          </a:p>
        </p:txBody>
      </p:sp>
      <p:sp>
        <p:nvSpPr>
          <p:cNvPr id="9" name="Oval 8"/>
          <p:cNvSpPr/>
          <p:nvPr/>
        </p:nvSpPr>
        <p:spPr>
          <a:xfrm>
            <a:off x="1105855" y="4403753"/>
            <a:ext cx="923827" cy="923827"/>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微软雅黑"/>
              <a:ea typeface="微软雅黑"/>
              <a:cs typeface="微软雅黑"/>
            </a:endParaRPr>
          </a:p>
        </p:txBody>
      </p:sp>
      <p:sp>
        <p:nvSpPr>
          <p:cNvPr id="6" name="Oval 5"/>
          <p:cNvSpPr/>
          <p:nvPr/>
        </p:nvSpPr>
        <p:spPr>
          <a:xfrm>
            <a:off x="6410604" y="4433622"/>
            <a:ext cx="923827" cy="923827"/>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微软雅黑"/>
              <a:ea typeface="微软雅黑"/>
              <a:cs typeface="微软雅黑"/>
            </a:endParaRPr>
          </a:p>
        </p:txBody>
      </p:sp>
      <p:sp>
        <p:nvSpPr>
          <p:cNvPr id="3" name="Oval 2"/>
          <p:cNvSpPr/>
          <p:nvPr/>
        </p:nvSpPr>
        <p:spPr>
          <a:xfrm>
            <a:off x="1105855" y="2371895"/>
            <a:ext cx="923827" cy="923827"/>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微软雅黑"/>
              <a:ea typeface="微软雅黑"/>
              <a:cs typeface="微软雅黑"/>
            </a:endParaRPr>
          </a:p>
        </p:txBody>
      </p:sp>
      <p:pic>
        <p:nvPicPr>
          <p:cNvPr id="30" name="图片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1519" y="2536354"/>
            <a:ext cx="506772" cy="506772"/>
          </a:xfrm>
          <a:prstGeom prst="rect">
            <a:avLst/>
          </a:prstGeom>
        </p:spPr>
      </p:pic>
      <p:pic>
        <p:nvPicPr>
          <p:cNvPr id="31" name="图片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268" y="4638832"/>
            <a:ext cx="447274" cy="447274"/>
          </a:xfrm>
          <a:prstGeom prst="rect">
            <a:avLst/>
          </a:prstGeom>
        </p:spPr>
      </p:pic>
      <p:pic>
        <p:nvPicPr>
          <p:cNvPr id="32" name="图片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2469" y="2496789"/>
            <a:ext cx="674038" cy="674038"/>
          </a:xfrm>
          <a:prstGeom prst="rect">
            <a:avLst/>
          </a:prstGeom>
        </p:spPr>
      </p:pic>
      <p:pic>
        <p:nvPicPr>
          <p:cNvPr id="34" name="图片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8285" y="4626512"/>
            <a:ext cx="534153" cy="534153"/>
          </a:xfrm>
          <a:prstGeom prst="rect">
            <a:avLst/>
          </a:prstGeom>
        </p:spPr>
      </p:pic>
    </p:spTree>
    <p:extLst>
      <p:ext uri="{BB962C8B-B14F-4D97-AF65-F5344CB8AC3E}">
        <p14:creationId xmlns:p14="http://schemas.microsoft.com/office/powerpoint/2010/main" val="2573268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500"/>
                                        <p:tgtEl>
                                          <p:spTgt spid="10"/>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10" grpId="0"/>
      <p:bldP spid="11" grpId="0"/>
      <p:bldP spid="13"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应用生态</a:t>
            </a:r>
            <a:endParaRPr lang="en-US" dirty="0"/>
          </a:p>
        </p:txBody>
      </p:sp>
      <p:pic>
        <p:nvPicPr>
          <p:cNvPr id="15" name="图片 14"/>
          <p:cNvPicPr>
            <a:picLocks noChangeAspect="1"/>
          </p:cNvPicPr>
          <p:nvPr/>
        </p:nvPicPr>
        <p:blipFill rotWithShape="1">
          <a:blip r:embed="rId2">
            <a:extLst>
              <a:ext uri="{28A0092B-C50C-407E-A947-70E740481C1C}">
                <a14:useLocalDpi xmlns:a14="http://schemas.microsoft.com/office/drawing/2010/main" val="0"/>
              </a:ext>
            </a:extLst>
          </a:blip>
          <a:srcRect l="13160" t="4251" r="15707" b="2690"/>
          <a:stretch/>
        </p:blipFill>
        <p:spPr>
          <a:xfrm>
            <a:off x="936434" y="2264734"/>
            <a:ext cx="3613532" cy="3155565"/>
          </a:xfrm>
          <a:prstGeom prst="rect">
            <a:avLst/>
          </a:prstGeom>
        </p:spPr>
      </p:pic>
      <p:sp>
        <p:nvSpPr>
          <p:cNvPr id="17" name="文本框 16"/>
          <p:cNvSpPr txBox="1"/>
          <p:nvPr/>
        </p:nvSpPr>
        <p:spPr>
          <a:xfrm>
            <a:off x="5667154" y="2264734"/>
            <a:ext cx="4040372" cy="369332"/>
          </a:xfrm>
          <a:prstGeom prst="rect">
            <a:avLst/>
          </a:prstGeom>
          <a:noFill/>
        </p:spPr>
        <p:txBody>
          <a:bodyPr wrap="square" rtlCol="0">
            <a:spAutoFit/>
          </a:bodyPr>
          <a:lstStyle/>
          <a:p>
            <a:r>
              <a:rPr kumimoji="1" lang="en-US" altLang="zh-CN" dirty="0" smtClean="0">
                <a:solidFill>
                  <a:srgbClr val="00B0F0"/>
                </a:solidFill>
              </a:rPr>
              <a:t>BLOCK</a:t>
            </a:r>
            <a:r>
              <a:rPr kumimoji="1" lang="en-US" altLang="zh-CN" dirty="0" smtClean="0"/>
              <a:t>  </a:t>
            </a:r>
            <a:r>
              <a:rPr kumimoji="1" lang="en-US" altLang="zh-CN" dirty="0" smtClean="0">
                <a:solidFill>
                  <a:srgbClr val="FF0000"/>
                </a:solidFill>
              </a:rPr>
              <a:t>ASSET  </a:t>
            </a:r>
            <a:r>
              <a:rPr kumimoji="1" lang="en-US" altLang="zh-CN" dirty="0" smtClean="0">
                <a:solidFill>
                  <a:srgbClr val="92D050"/>
                </a:solidFill>
              </a:rPr>
              <a:t>EXCHANGE</a:t>
            </a:r>
            <a:endParaRPr kumimoji="1" lang="zh-CN" altLang="en-US" dirty="0">
              <a:solidFill>
                <a:srgbClr val="92D050"/>
              </a:solidFill>
            </a:endParaRPr>
          </a:p>
        </p:txBody>
      </p:sp>
      <p:sp>
        <p:nvSpPr>
          <p:cNvPr id="33" name="文本框 32"/>
          <p:cNvSpPr txBox="1"/>
          <p:nvPr/>
        </p:nvSpPr>
        <p:spPr>
          <a:xfrm>
            <a:off x="5667154" y="2998381"/>
            <a:ext cx="4040372" cy="369332"/>
          </a:xfrm>
          <a:prstGeom prst="rect">
            <a:avLst/>
          </a:prstGeom>
          <a:noFill/>
        </p:spPr>
        <p:txBody>
          <a:bodyPr wrap="square" rtlCol="0">
            <a:spAutoFit/>
          </a:bodyPr>
          <a:lstStyle/>
          <a:p>
            <a:r>
              <a:rPr kumimoji="1" lang="en-US" altLang="zh-CN" dirty="0" smtClean="0">
                <a:solidFill>
                  <a:srgbClr val="00B0F0"/>
                </a:solidFill>
              </a:rPr>
              <a:t>B</a:t>
            </a:r>
            <a:r>
              <a:rPr kumimoji="1" lang="en-US" altLang="zh-CN" dirty="0" smtClean="0">
                <a:solidFill>
                  <a:srgbClr val="FF0000"/>
                </a:solidFill>
              </a:rPr>
              <a:t>A</a:t>
            </a:r>
            <a:r>
              <a:rPr kumimoji="1" lang="en-US" altLang="zh-CN" dirty="0" smtClean="0">
                <a:solidFill>
                  <a:srgbClr val="92D050"/>
                </a:solidFill>
              </a:rPr>
              <a:t>E</a:t>
            </a:r>
            <a:r>
              <a:rPr kumimoji="1" lang="en-US" altLang="zh-CN" dirty="0" smtClean="0">
                <a:solidFill>
                  <a:srgbClr val="FFC000"/>
                </a:solidFill>
              </a:rPr>
              <a:t>/</a:t>
            </a:r>
            <a:r>
              <a:rPr kumimoji="1" lang="zh-CN" altLang="en-US" dirty="0" smtClean="0">
                <a:solidFill>
                  <a:srgbClr val="92D050"/>
                </a:solidFill>
              </a:rPr>
              <a:t> </a:t>
            </a:r>
            <a:r>
              <a:rPr kumimoji="1" lang="zh-CN" altLang="en-US" dirty="0" smtClean="0">
                <a:solidFill>
                  <a:srgbClr val="FFC000"/>
                </a:solidFill>
              </a:rPr>
              <a:t>英</a:t>
            </a:r>
            <a:r>
              <a:rPr kumimoji="1" lang="zh-CN" altLang="en-US" dirty="0" smtClean="0">
                <a:solidFill>
                  <a:srgbClr val="92D050"/>
                </a:solidFill>
              </a:rPr>
              <a:t> 贝</a:t>
            </a:r>
            <a:r>
              <a:rPr kumimoji="1" lang="en-US" altLang="zh-CN" dirty="0" smtClean="0">
                <a:solidFill>
                  <a:srgbClr val="92D050"/>
                </a:solidFill>
              </a:rPr>
              <a:t> </a:t>
            </a:r>
            <a:r>
              <a:rPr kumimoji="1" lang="en-US" altLang="zh-CN" dirty="0" smtClean="0">
                <a:solidFill>
                  <a:srgbClr val="FFC000"/>
                </a:solidFill>
              </a:rPr>
              <a:t>/</a:t>
            </a:r>
            <a:r>
              <a:rPr kumimoji="1" lang="zh-CN" altLang="en-US" dirty="0" smtClean="0">
                <a:solidFill>
                  <a:srgbClr val="FFC000"/>
                </a:solidFill>
              </a:rPr>
              <a:t>中</a:t>
            </a:r>
            <a:endParaRPr kumimoji="1" lang="zh-CN" altLang="en-US" dirty="0">
              <a:solidFill>
                <a:srgbClr val="FFC000"/>
              </a:solidFill>
            </a:endParaRPr>
          </a:p>
        </p:txBody>
      </p:sp>
    </p:spTree>
    <p:extLst>
      <p:ext uri="{BB962C8B-B14F-4D97-AF65-F5344CB8AC3E}">
        <p14:creationId xmlns:p14="http://schemas.microsoft.com/office/powerpoint/2010/main" val="3968496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59463" y="1704532"/>
            <a:ext cx="2066756" cy="595222"/>
          </a:xfrm>
        </p:spPr>
        <p:txBody>
          <a:bodyPr/>
          <a:lstStyle/>
          <a:p>
            <a:r>
              <a:rPr kumimoji="1" lang="en-US" altLang="zh-CN" dirty="0" smtClean="0">
                <a:solidFill>
                  <a:srgbClr val="F9F9F9"/>
                </a:solidFill>
              </a:rPr>
              <a:t>Thanks</a:t>
            </a:r>
            <a:endParaRPr kumimoji="1" lang="zh-CN" altLang="en-US" dirty="0">
              <a:solidFill>
                <a:srgbClr val="F9F9F9"/>
              </a:solidFill>
            </a:endParaRPr>
          </a:p>
        </p:txBody>
      </p:sp>
      <p:grpSp>
        <p:nvGrpSpPr>
          <p:cNvPr id="10" name="组 9"/>
          <p:cNvGrpSpPr/>
          <p:nvPr/>
        </p:nvGrpSpPr>
        <p:grpSpPr>
          <a:xfrm>
            <a:off x="4529928" y="2864386"/>
            <a:ext cx="3305487" cy="3007284"/>
            <a:chOff x="4529928" y="2864386"/>
            <a:chExt cx="3305487" cy="3007284"/>
          </a:xfrm>
        </p:grpSpPr>
        <p:sp>
          <p:nvSpPr>
            <p:cNvPr id="4" name="矩形 3"/>
            <p:cNvSpPr/>
            <p:nvPr/>
          </p:nvSpPr>
          <p:spPr>
            <a:xfrm>
              <a:off x="4636035" y="2864386"/>
              <a:ext cx="3068416" cy="3007284"/>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9928" y="3145419"/>
              <a:ext cx="3305487" cy="2403990"/>
            </a:xfrm>
            <a:prstGeom prst="rect">
              <a:avLst/>
            </a:prstGeom>
          </p:spPr>
        </p:pic>
      </p:grpSp>
    </p:spTree>
    <p:extLst>
      <p:ext uri="{BB962C8B-B14F-4D97-AF65-F5344CB8AC3E}">
        <p14:creationId xmlns:p14="http://schemas.microsoft.com/office/powerpoint/2010/main" val="3097901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Straight Connector 30"/>
          <p:cNvCxnSpPr>
            <a:stCxn id="4" idx="2"/>
          </p:cNvCxnSpPr>
          <p:nvPr/>
        </p:nvCxnSpPr>
        <p:spPr>
          <a:xfrm flipH="1" flipV="1">
            <a:off x="1697525" y="2192340"/>
            <a:ext cx="3574501" cy="1"/>
          </a:xfrm>
          <a:prstGeom prst="line">
            <a:avLst/>
          </a:prstGeom>
          <a:ln w="22225">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4" idx="6"/>
          </p:cNvCxnSpPr>
          <p:nvPr/>
        </p:nvCxnSpPr>
        <p:spPr>
          <a:xfrm flipV="1">
            <a:off x="6919102" y="2183697"/>
            <a:ext cx="3574499" cy="8644"/>
          </a:xfrm>
          <a:prstGeom prst="line">
            <a:avLst/>
          </a:prstGeom>
          <a:ln w="22225">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Circle Stage Diagram</a:t>
            </a:r>
          </a:p>
        </p:txBody>
      </p:sp>
      <p:cxnSp>
        <p:nvCxnSpPr>
          <p:cNvPr id="3" name="Straight Connector 2"/>
          <p:cNvCxnSpPr/>
          <p:nvPr/>
        </p:nvCxnSpPr>
        <p:spPr>
          <a:xfrm>
            <a:off x="0" y="4163313"/>
            <a:ext cx="12192000" cy="0"/>
          </a:xfrm>
          <a:prstGeom prst="line">
            <a:avLst/>
          </a:prstGeom>
          <a:ln w="22225">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5272026" y="1368803"/>
            <a:ext cx="1647076" cy="1647075"/>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30" name="Straight Connector 29"/>
          <p:cNvCxnSpPr>
            <a:stCxn id="9" idx="0"/>
          </p:cNvCxnSpPr>
          <p:nvPr/>
        </p:nvCxnSpPr>
        <p:spPr>
          <a:xfrm flipV="1">
            <a:off x="1697526" y="2183697"/>
            <a:ext cx="0" cy="1514521"/>
          </a:xfrm>
          <a:prstGeom prst="line">
            <a:avLst/>
          </a:prstGeom>
          <a:ln w="22225">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flipV="1">
            <a:off x="10493601" y="2183697"/>
            <a:ext cx="0" cy="1514521"/>
          </a:xfrm>
          <a:prstGeom prst="line">
            <a:avLst/>
          </a:prstGeom>
          <a:ln w="22225">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51" name="Group 50"/>
          <p:cNvGrpSpPr/>
          <p:nvPr/>
        </p:nvGrpSpPr>
        <p:grpSpPr>
          <a:xfrm>
            <a:off x="1041743" y="5061786"/>
            <a:ext cx="1311578" cy="1014424"/>
            <a:chOff x="1497770" y="4609707"/>
            <a:chExt cx="1311578" cy="1014424"/>
          </a:xfrm>
        </p:grpSpPr>
        <p:sp>
          <p:nvSpPr>
            <p:cNvPr id="52" name="TextBox 51"/>
            <p:cNvSpPr txBox="1"/>
            <p:nvPr/>
          </p:nvSpPr>
          <p:spPr>
            <a:xfrm>
              <a:off x="1736612" y="4609707"/>
              <a:ext cx="833883" cy="584775"/>
            </a:xfrm>
            <a:prstGeom prst="rect">
              <a:avLst/>
            </a:prstGeom>
            <a:noFill/>
          </p:spPr>
          <p:txBody>
            <a:bodyPr wrap="none" rtlCol="0">
              <a:spAutoFit/>
            </a:bodyPr>
            <a:lstStyle/>
            <a:p>
              <a:pPr algn="ctr"/>
              <a:r>
                <a:rPr lang="en-US" sz="3200" b="1" dirty="0">
                  <a:solidFill>
                    <a:schemeClr val="bg1"/>
                  </a:solidFill>
                  <a:latin typeface="+mj-lt"/>
                </a:rPr>
                <a:t>50+</a:t>
              </a:r>
              <a:endParaRPr lang="id-ID" sz="3200" b="1" dirty="0">
                <a:solidFill>
                  <a:schemeClr val="bg1"/>
                </a:solidFill>
                <a:latin typeface="+mj-lt"/>
              </a:endParaRPr>
            </a:p>
          </p:txBody>
        </p:sp>
        <p:sp>
          <p:nvSpPr>
            <p:cNvPr id="54" name="TextBox 53"/>
            <p:cNvSpPr txBox="1"/>
            <p:nvPr/>
          </p:nvSpPr>
          <p:spPr>
            <a:xfrm>
              <a:off x="1497770" y="5285577"/>
              <a:ext cx="1311578" cy="338554"/>
            </a:xfrm>
            <a:prstGeom prst="rect">
              <a:avLst/>
            </a:prstGeom>
            <a:noFill/>
          </p:spPr>
          <p:txBody>
            <a:bodyPr wrap="none" rtlCol="0">
              <a:spAutoFit/>
            </a:bodyPr>
            <a:lstStyle/>
            <a:p>
              <a:pPr algn="ctr"/>
              <a:r>
                <a:rPr lang="en-US" sz="1600" dirty="0">
                  <a:solidFill>
                    <a:schemeClr val="bg1">
                      <a:lumMod val="95000"/>
                    </a:schemeClr>
                  </a:solidFill>
                </a:rPr>
                <a:t>Unique Slides</a:t>
              </a:r>
              <a:endParaRPr lang="id-ID" sz="1600" dirty="0">
                <a:solidFill>
                  <a:schemeClr val="bg1">
                    <a:lumMod val="95000"/>
                  </a:schemeClr>
                </a:solidFill>
              </a:endParaRPr>
            </a:p>
          </p:txBody>
        </p:sp>
      </p:grpSp>
      <p:grpSp>
        <p:nvGrpSpPr>
          <p:cNvPr id="55" name="Group 54"/>
          <p:cNvGrpSpPr/>
          <p:nvPr/>
        </p:nvGrpSpPr>
        <p:grpSpPr>
          <a:xfrm>
            <a:off x="3153158" y="5061786"/>
            <a:ext cx="1297856" cy="1014424"/>
            <a:chOff x="1504628" y="4609707"/>
            <a:chExt cx="1297856" cy="1014424"/>
          </a:xfrm>
        </p:grpSpPr>
        <p:sp>
          <p:nvSpPr>
            <p:cNvPr id="56" name="TextBox 55"/>
            <p:cNvSpPr txBox="1"/>
            <p:nvPr/>
          </p:nvSpPr>
          <p:spPr>
            <a:xfrm>
              <a:off x="1939391" y="4609707"/>
              <a:ext cx="428323" cy="646331"/>
            </a:xfrm>
            <a:prstGeom prst="rect">
              <a:avLst/>
            </a:prstGeom>
            <a:noFill/>
          </p:spPr>
          <p:txBody>
            <a:bodyPr wrap="none" rtlCol="0">
              <a:spAutoFit/>
            </a:bodyPr>
            <a:lstStyle/>
            <a:p>
              <a:pPr algn="ctr"/>
              <a:r>
                <a:rPr lang="en-US" sz="3600" b="1">
                  <a:solidFill>
                    <a:schemeClr val="bg1"/>
                  </a:solidFill>
                  <a:latin typeface="+mj-lt"/>
                </a:rPr>
                <a:t>7</a:t>
              </a:r>
              <a:endParaRPr lang="id-ID" sz="3600" b="1" dirty="0">
                <a:solidFill>
                  <a:schemeClr val="bg1"/>
                </a:solidFill>
                <a:latin typeface="+mj-lt"/>
              </a:endParaRPr>
            </a:p>
          </p:txBody>
        </p:sp>
        <p:sp>
          <p:nvSpPr>
            <p:cNvPr id="58" name="TextBox 57"/>
            <p:cNvSpPr txBox="1"/>
            <p:nvPr/>
          </p:nvSpPr>
          <p:spPr>
            <a:xfrm>
              <a:off x="1504628" y="5285577"/>
              <a:ext cx="1297856" cy="338554"/>
            </a:xfrm>
            <a:prstGeom prst="rect">
              <a:avLst/>
            </a:prstGeom>
            <a:noFill/>
          </p:spPr>
          <p:txBody>
            <a:bodyPr wrap="none" rtlCol="0">
              <a:spAutoFit/>
            </a:bodyPr>
            <a:lstStyle/>
            <a:p>
              <a:pPr algn="ctr"/>
              <a:r>
                <a:rPr lang="en-US" sz="1600" dirty="0">
                  <a:solidFill>
                    <a:schemeClr val="bg1">
                      <a:lumMod val="95000"/>
                    </a:schemeClr>
                  </a:solidFill>
                </a:rPr>
                <a:t>Version Color</a:t>
              </a:r>
              <a:endParaRPr lang="id-ID" sz="1600" dirty="0">
                <a:solidFill>
                  <a:schemeClr val="bg1">
                    <a:lumMod val="95000"/>
                  </a:schemeClr>
                </a:solidFill>
              </a:endParaRPr>
            </a:p>
          </p:txBody>
        </p:sp>
      </p:grpSp>
      <p:grpSp>
        <p:nvGrpSpPr>
          <p:cNvPr id="59" name="Group 58"/>
          <p:cNvGrpSpPr/>
          <p:nvPr/>
        </p:nvGrpSpPr>
        <p:grpSpPr>
          <a:xfrm>
            <a:off x="5369893" y="5061786"/>
            <a:ext cx="1539204" cy="1014424"/>
            <a:chOff x="1383950" y="4609707"/>
            <a:chExt cx="1539204" cy="1014424"/>
          </a:xfrm>
        </p:grpSpPr>
        <p:sp>
          <p:nvSpPr>
            <p:cNvPr id="60" name="TextBox 59"/>
            <p:cNvSpPr txBox="1"/>
            <p:nvPr/>
          </p:nvSpPr>
          <p:spPr>
            <a:xfrm>
              <a:off x="1383950" y="4609707"/>
              <a:ext cx="1539204" cy="707886"/>
            </a:xfrm>
            <a:prstGeom prst="rect">
              <a:avLst/>
            </a:prstGeom>
            <a:noFill/>
          </p:spPr>
          <p:txBody>
            <a:bodyPr wrap="none" rtlCol="0">
              <a:spAutoFit/>
            </a:bodyPr>
            <a:lstStyle/>
            <a:p>
              <a:pPr algn="ctr"/>
              <a:r>
                <a:rPr lang="en-US" sz="4000" b="1">
                  <a:solidFill>
                    <a:schemeClr val="bg1"/>
                  </a:solidFill>
                  <a:latin typeface="+mj-lt"/>
                </a:rPr>
                <a:t>4000+</a:t>
              </a:r>
              <a:endParaRPr lang="id-ID" sz="4000" b="1" dirty="0">
                <a:solidFill>
                  <a:schemeClr val="bg1"/>
                </a:solidFill>
                <a:latin typeface="+mj-lt"/>
              </a:endParaRPr>
            </a:p>
          </p:txBody>
        </p:sp>
        <p:sp>
          <p:nvSpPr>
            <p:cNvPr id="62" name="TextBox 61"/>
            <p:cNvSpPr txBox="1"/>
            <p:nvPr/>
          </p:nvSpPr>
          <p:spPr>
            <a:xfrm>
              <a:off x="1598694" y="5285577"/>
              <a:ext cx="1109727" cy="338554"/>
            </a:xfrm>
            <a:prstGeom prst="rect">
              <a:avLst/>
            </a:prstGeom>
            <a:noFill/>
          </p:spPr>
          <p:txBody>
            <a:bodyPr wrap="none" rtlCol="0">
              <a:spAutoFit/>
            </a:bodyPr>
            <a:lstStyle/>
            <a:p>
              <a:pPr algn="ctr"/>
              <a:r>
                <a:rPr lang="en-US" sz="1600" dirty="0">
                  <a:solidFill>
                    <a:schemeClr val="bg1">
                      <a:lumMod val="95000"/>
                    </a:schemeClr>
                  </a:solidFill>
                </a:rPr>
                <a:t>Total Slides</a:t>
              </a:r>
              <a:endParaRPr lang="id-ID" sz="1600" dirty="0">
                <a:solidFill>
                  <a:schemeClr val="bg1">
                    <a:lumMod val="95000"/>
                  </a:schemeClr>
                </a:solidFill>
              </a:endParaRPr>
            </a:p>
          </p:txBody>
        </p:sp>
      </p:grpSp>
      <p:grpSp>
        <p:nvGrpSpPr>
          <p:cNvPr id="63" name="Group 62"/>
          <p:cNvGrpSpPr/>
          <p:nvPr/>
        </p:nvGrpSpPr>
        <p:grpSpPr>
          <a:xfrm>
            <a:off x="7811005" y="5061786"/>
            <a:ext cx="1291444" cy="1014424"/>
            <a:chOff x="1507834" y="4609707"/>
            <a:chExt cx="1291444" cy="1014424"/>
          </a:xfrm>
        </p:grpSpPr>
        <p:sp>
          <p:nvSpPr>
            <p:cNvPr id="64" name="TextBox 63"/>
            <p:cNvSpPr txBox="1"/>
            <p:nvPr/>
          </p:nvSpPr>
          <p:spPr>
            <a:xfrm>
              <a:off x="1939390" y="4609707"/>
              <a:ext cx="428323" cy="646331"/>
            </a:xfrm>
            <a:prstGeom prst="rect">
              <a:avLst/>
            </a:prstGeom>
            <a:noFill/>
          </p:spPr>
          <p:txBody>
            <a:bodyPr wrap="none" rtlCol="0">
              <a:spAutoFit/>
            </a:bodyPr>
            <a:lstStyle/>
            <a:p>
              <a:pPr algn="ctr"/>
              <a:r>
                <a:rPr lang="en-US" sz="3600" b="1">
                  <a:solidFill>
                    <a:schemeClr val="bg1"/>
                  </a:solidFill>
                  <a:latin typeface="+mj-lt"/>
                </a:rPr>
                <a:t>2</a:t>
              </a:r>
              <a:endParaRPr lang="id-ID" sz="3600" b="1" dirty="0">
                <a:solidFill>
                  <a:schemeClr val="bg1"/>
                </a:solidFill>
                <a:latin typeface="+mj-lt"/>
              </a:endParaRPr>
            </a:p>
          </p:txBody>
        </p:sp>
        <p:sp>
          <p:nvSpPr>
            <p:cNvPr id="66" name="TextBox 65"/>
            <p:cNvSpPr txBox="1"/>
            <p:nvPr/>
          </p:nvSpPr>
          <p:spPr>
            <a:xfrm>
              <a:off x="1507834" y="5285577"/>
              <a:ext cx="1291444" cy="338554"/>
            </a:xfrm>
            <a:prstGeom prst="rect">
              <a:avLst/>
            </a:prstGeom>
            <a:noFill/>
          </p:spPr>
          <p:txBody>
            <a:bodyPr wrap="none" rtlCol="0">
              <a:spAutoFit/>
            </a:bodyPr>
            <a:lstStyle/>
            <a:p>
              <a:pPr algn="ctr"/>
              <a:r>
                <a:rPr lang="en-US" sz="1600" dirty="0">
                  <a:solidFill>
                    <a:schemeClr val="bg1">
                      <a:lumMod val="95000"/>
                    </a:schemeClr>
                  </a:solidFill>
                </a:rPr>
                <a:t>Version Wide</a:t>
              </a:r>
              <a:endParaRPr lang="id-ID" sz="1600" dirty="0">
                <a:solidFill>
                  <a:schemeClr val="bg1">
                    <a:lumMod val="95000"/>
                  </a:schemeClr>
                </a:solidFill>
              </a:endParaRPr>
            </a:p>
          </p:txBody>
        </p:sp>
      </p:grpSp>
      <p:grpSp>
        <p:nvGrpSpPr>
          <p:cNvPr id="67" name="Group 66"/>
          <p:cNvGrpSpPr/>
          <p:nvPr/>
        </p:nvGrpSpPr>
        <p:grpSpPr>
          <a:xfrm>
            <a:off x="9719356" y="5061786"/>
            <a:ext cx="1548501" cy="1014424"/>
            <a:chOff x="1379307" y="4609707"/>
            <a:chExt cx="1548501" cy="1014424"/>
          </a:xfrm>
        </p:grpSpPr>
        <p:sp>
          <p:nvSpPr>
            <p:cNvPr id="68" name="TextBox 67"/>
            <p:cNvSpPr txBox="1"/>
            <p:nvPr/>
          </p:nvSpPr>
          <p:spPr>
            <a:xfrm>
              <a:off x="1724492" y="4609707"/>
              <a:ext cx="858120" cy="584775"/>
            </a:xfrm>
            <a:prstGeom prst="rect">
              <a:avLst/>
            </a:prstGeom>
            <a:noFill/>
          </p:spPr>
          <p:txBody>
            <a:bodyPr wrap="none" rtlCol="0">
              <a:spAutoFit/>
            </a:bodyPr>
            <a:lstStyle/>
            <a:p>
              <a:pPr algn="ctr"/>
              <a:r>
                <a:rPr lang="en-US" sz="3200" b="1">
                  <a:solidFill>
                    <a:schemeClr val="bg1"/>
                  </a:solidFill>
                  <a:latin typeface="+mj-lt"/>
                </a:rPr>
                <a:t>Full</a:t>
              </a:r>
              <a:endParaRPr lang="id-ID" sz="3200" b="1" dirty="0">
                <a:solidFill>
                  <a:schemeClr val="bg1"/>
                </a:solidFill>
                <a:latin typeface="+mj-lt"/>
              </a:endParaRPr>
            </a:p>
          </p:txBody>
        </p:sp>
        <p:sp>
          <p:nvSpPr>
            <p:cNvPr id="70" name="TextBox 69"/>
            <p:cNvSpPr txBox="1"/>
            <p:nvPr/>
          </p:nvSpPr>
          <p:spPr>
            <a:xfrm>
              <a:off x="1379307" y="5285577"/>
              <a:ext cx="1548501" cy="338554"/>
            </a:xfrm>
            <a:prstGeom prst="rect">
              <a:avLst/>
            </a:prstGeom>
            <a:noFill/>
          </p:spPr>
          <p:txBody>
            <a:bodyPr wrap="none" rtlCol="0">
              <a:spAutoFit/>
            </a:bodyPr>
            <a:lstStyle/>
            <a:p>
              <a:pPr algn="ctr"/>
              <a:r>
                <a:rPr lang="en-US" sz="1600" dirty="0">
                  <a:solidFill>
                    <a:schemeClr val="bg1">
                      <a:lumMod val="95000"/>
                    </a:schemeClr>
                  </a:solidFill>
                </a:rPr>
                <a:t>Cool Animations</a:t>
              </a:r>
              <a:endParaRPr lang="id-ID" sz="1600" dirty="0">
                <a:solidFill>
                  <a:schemeClr val="bg1">
                    <a:lumMod val="95000"/>
                  </a:schemeClr>
                </a:solidFill>
              </a:endParaRPr>
            </a:p>
          </p:txBody>
        </p:sp>
      </p:grpSp>
      <p:grpSp>
        <p:nvGrpSpPr>
          <p:cNvPr id="8" name="Group 7"/>
          <p:cNvGrpSpPr/>
          <p:nvPr/>
        </p:nvGrpSpPr>
        <p:grpSpPr>
          <a:xfrm>
            <a:off x="7831147" y="3581145"/>
            <a:ext cx="1158307" cy="1158306"/>
            <a:chOff x="7831147" y="3581145"/>
            <a:chExt cx="1158307" cy="1158306"/>
          </a:xfrm>
        </p:grpSpPr>
        <p:sp>
          <p:nvSpPr>
            <p:cNvPr id="13" name="Oval 12"/>
            <p:cNvSpPr/>
            <p:nvPr/>
          </p:nvSpPr>
          <p:spPr>
            <a:xfrm>
              <a:off x="7831147" y="3581145"/>
              <a:ext cx="1158307" cy="1158306"/>
            </a:xfrm>
            <a:prstGeom prst="ellipse">
              <a:avLst/>
            </a:prstGeom>
            <a:solidFill>
              <a:schemeClr val="bg1">
                <a:alpha val="36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71" name="Group 70"/>
            <p:cNvGrpSpPr/>
            <p:nvPr/>
          </p:nvGrpSpPr>
          <p:grpSpPr>
            <a:xfrm>
              <a:off x="8113858" y="3862541"/>
              <a:ext cx="590012" cy="591021"/>
              <a:chOff x="7275629" y="3973834"/>
              <a:chExt cx="464344" cy="465138"/>
            </a:xfrm>
            <a:solidFill>
              <a:schemeClr val="bg1"/>
            </a:solidFill>
          </p:grpSpPr>
          <p:sp>
            <p:nvSpPr>
              <p:cNvPr id="72" name="AutoShape 37"/>
              <p:cNvSpPr>
                <a:spLocks/>
              </p:cNvSpPr>
              <p:nvPr/>
            </p:nvSpPr>
            <p:spPr bwMode="auto">
              <a:xfrm>
                <a:off x="7275629" y="401749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73" name="AutoShape 38"/>
              <p:cNvSpPr>
                <a:spLocks/>
              </p:cNvSpPr>
              <p:nvPr/>
            </p:nvSpPr>
            <p:spPr bwMode="auto">
              <a:xfrm>
                <a:off x="7478829" y="420640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74" name="AutoShape 39"/>
              <p:cNvSpPr>
                <a:spLocks/>
              </p:cNvSpPr>
              <p:nvPr/>
            </p:nvSpPr>
            <p:spPr bwMode="auto">
              <a:xfrm>
                <a:off x="7667742" y="397383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75" name="AutoShape 40"/>
              <p:cNvSpPr>
                <a:spLocks/>
              </p:cNvSpPr>
              <p:nvPr/>
            </p:nvSpPr>
            <p:spPr bwMode="auto">
              <a:xfrm>
                <a:off x="7391517" y="419211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76" name="AutoShape 41"/>
              <p:cNvSpPr>
                <a:spLocks/>
              </p:cNvSpPr>
              <p:nvPr/>
            </p:nvSpPr>
            <p:spPr bwMode="auto">
              <a:xfrm>
                <a:off x="7449460" y="429371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77" name="AutoShape 42"/>
              <p:cNvSpPr>
                <a:spLocks/>
              </p:cNvSpPr>
              <p:nvPr/>
            </p:nvSpPr>
            <p:spPr bwMode="auto">
              <a:xfrm>
                <a:off x="7682029" y="407543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7" name="Group 6"/>
          <p:cNvGrpSpPr/>
          <p:nvPr/>
        </p:nvGrpSpPr>
        <p:grpSpPr>
          <a:xfrm>
            <a:off x="5415965" y="3486751"/>
            <a:ext cx="1378377" cy="1378375"/>
            <a:chOff x="5415965" y="3486751"/>
            <a:chExt cx="1378377" cy="1378375"/>
          </a:xfrm>
        </p:grpSpPr>
        <p:sp>
          <p:nvSpPr>
            <p:cNvPr id="11" name="Oval 10"/>
            <p:cNvSpPr/>
            <p:nvPr/>
          </p:nvSpPr>
          <p:spPr>
            <a:xfrm>
              <a:off x="5415965" y="3486751"/>
              <a:ext cx="1378377" cy="1378375"/>
            </a:xfrm>
            <a:prstGeom prst="ellipse">
              <a:avLst/>
            </a:prstGeom>
            <a:solidFill>
              <a:schemeClr val="bg1">
                <a:alpha val="5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78" name="Group 77"/>
            <p:cNvGrpSpPr/>
            <p:nvPr/>
          </p:nvGrpSpPr>
          <p:grpSpPr>
            <a:xfrm>
              <a:off x="5754591" y="3877372"/>
              <a:ext cx="702512" cy="591021"/>
              <a:chOff x="5356342" y="3093565"/>
              <a:chExt cx="465138" cy="391319"/>
            </a:xfrm>
            <a:solidFill>
              <a:schemeClr val="bg1"/>
            </a:solidFill>
          </p:grpSpPr>
          <p:sp>
            <p:nvSpPr>
              <p:cNvPr id="79" name="AutoShape 120"/>
              <p:cNvSpPr>
                <a:spLocks/>
              </p:cNvSpPr>
              <p:nvPr/>
            </p:nvSpPr>
            <p:spPr bwMode="auto">
              <a:xfrm>
                <a:off x="5473023" y="319516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80" name="AutoShape 121"/>
              <p:cNvSpPr>
                <a:spLocks/>
              </p:cNvSpPr>
              <p:nvPr/>
            </p:nvSpPr>
            <p:spPr bwMode="auto">
              <a:xfrm>
                <a:off x="5530967" y="325310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81" name="AutoShape 122"/>
              <p:cNvSpPr>
                <a:spLocks/>
              </p:cNvSpPr>
              <p:nvPr/>
            </p:nvSpPr>
            <p:spPr bwMode="auto">
              <a:xfrm>
                <a:off x="5356342" y="309356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6" name="Group 5"/>
          <p:cNvGrpSpPr/>
          <p:nvPr/>
        </p:nvGrpSpPr>
        <p:grpSpPr>
          <a:xfrm>
            <a:off x="3176506" y="3581145"/>
            <a:ext cx="1158307" cy="1158306"/>
            <a:chOff x="3176506" y="3581145"/>
            <a:chExt cx="1158307" cy="1158306"/>
          </a:xfrm>
        </p:grpSpPr>
        <p:sp>
          <p:nvSpPr>
            <p:cNvPr id="49" name="Oval 48"/>
            <p:cNvSpPr/>
            <p:nvPr/>
          </p:nvSpPr>
          <p:spPr>
            <a:xfrm>
              <a:off x="3176506" y="3581145"/>
              <a:ext cx="1158307" cy="1158306"/>
            </a:xfrm>
            <a:prstGeom prst="ellipse">
              <a:avLst/>
            </a:prstGeom>
            <a:solidFill>
              <a:schemeClr val="bg1">
                <a:alpha val="35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82" name="Group 81"/>
            <p:cNvGrpSpPr/>
            <p:nvPr/>
          </p:nvGrpSpPr>
          <p:grpSpPr>
            <a:xfrm>
              <a:off x="3455560" y="3914713"/>
              <a:ext cx="590012" cy="460915"/>
              <a:chOff x="2581275" y="1710532"/>
              <a:chExt cx="464344" cy="362744"/>
            </a:xfrm>
            <a:solidFill>
              <a:schemeClr val="bg1"/>
            </a:solidFill>
          </p:grpSpPr>
          <p:sp>
            <p:nvSpPr>
              <p:cNvPr id="83" name="AutoShape 140"/>
              <p:cNvSpPr>
                <a:spLocks/>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84" name="AutoShape 141"/>
              <p:cNvSpPr>
                <a:spLocks/>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85" name="AutoShape 142"/>
              <p:cNvSpPr>
                <a:spLocks/>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86" name="AutoShape 143"/>
              <p:cNvSpPr>
                <a:spLocks/>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87" name="AutoShape 144"/>
              <p:cNvSpPr>
                <a:spLocks/>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88" name="AutoShape 145"/>
              <p:cNvSpPr>
                <a:spLocks/>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89" name="AutoShape 146"/>
              <p:cNvSpPr>
                <a:spLocks/>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5" name="Group 4"/>
          <p:cNvGrpSpPr/>
          <p:nvPr/>
        </p:nvGrpSpPr>
        <p:grpSpPr>
          <a:xfrm>
            <a:off x="1232430" y="3698218"/>
            <a:ext cx="930191" cy="930190"/>
            <a:chOff x="1232430" y="3698218"/>
            <a:chExt cx="930191" cy="930190"/>
          </a:xfrm>
        </p:grpSpPr>
        <p:sp>
          <p:nvSpPr>
            <p:cNvPr id="9" name="Oval 8"/>
            <p:cNvSpPr/>
            <p:nvPr/>
          </p:nvSpPr>
          <p:spPr>
            <a:xfrm>
              <a:off x="1232430" y="3698218"/>
              <a:ext cx="930191" cy="930190"/>
            </a:xfrm>
            <a:prstGeom prst="ellipse">
              <a:avLst/>
            </a:prstGeom>
            <a:solidFill>
              <a:schemeClr val="bg1">
                <a:alpha val="2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90" name="Group 89"/>
            <p:cNvGrpSpPr/>
            <p:nvPr/>
          </p:nvGrpSpPr>
          <p:grpSpPr>
            <a:xfrm>
              <a:off x="1471794" y="3989426"/>
              <a:ext cx="459514" cy="402958"/>
              <a:chOff x="1640798" y="2149003"/>
              <a:chExt cx="464344" cy="407194"/>
            </a:xfrm>
            <a:solidFill>
              <a:schemeClr val="bg1"/>
            </a:solidFill>
          </p:grpSpPr>
          <p:sp>
            <p:nvSpPr>
              <p:cNvPr id="91" name="AutoShape 147"/>
              <p:cNvSpPr>
                <a:spLocks/>
              </p:cNvSpPr>
              <p:nvPr/>
            </p:nvSpPr>
            <p:spPr bwMode="auto">
              <a:xfrm>
                <a:off x="1640798" y="2149003"/>
                <a:ext cx="464344" cy="407194"/>
              </a:xfrm>
              <a:custGeom>
                <a:avLst/>
                <a:gdLst>
                  <a:gd name="T0" fmla="+- 0 10800 597"/>
                  <a:gd name="T1" fmla="*/ T0 w 20407"/>
                  <a:gd name="T2" fmla="+- 0 11028 672"/>
                  <a:gd name="T3" fmla="*/ 11028 h 20712"/>
                  <a:gd name="T4" fmla="+- 0 10800 597"/>
                  <a:gd name="T5" fmla="*/ T4 w 20407"/>
                  <a:gd name="T6" fmla="+- 0 11028 672"/>
                  <a:gd name="T7" fmla="*/ 11028 h 20712"/>
                  <a:gd name="T8" fmla="+- 0 10800 597"/>
                  <a:gd name="T9" fmla="*/ T8 w 20407"/>
                  <a:gd name="T10" fmla="+- 0 11028 672"/>
                  <a:gd name="T11" fmla="*/ 11028 h 20712"/>
                  <a:gd name="T12" fmla="+- 0 10800 597"/>
                  <a:gd name="T13" fmla="*/ T12 w 20407"/>
                  <a:gd name="T14" fmla="+- 0 11028 672"/>
                  <a:gd name="T15" fmla="*/ 11028 h 20712"/>
                </a:gdLst>
                <a:ahLst/>
                <a:cxnLst>
                  <a:cxn ang="0">
                    <a:pos x="T1" y="T3"/>
                  </a:cxn>
                  <a:cxn ang="0">
                    <a:pos x="T5" y="T7"/>
                  </a:cxn>
                  <a:cxn ang="0">
                    <a:pos x="T9" y="T11"/>
                  </a:cxn>
                  <a:cxn ang="0">
                    <a:pos x="T13" y="T15"/>
                  </a:cxn>
                </a:cxnLst>
                <a:rect l="0" t="0" r="r" b="b"/>
                <a:pathLst>
                  <a:path w="20407" h="20712">
                    <a:moveTo>
                      <a:pt x="17706" y="10922"/>
                    </a:moveTo>
                    <a:lnTo>
                      <a:pt x="10657" y="19017"/>
                    </a:lnTo>
                    <a:cubicBezTo>
                      <a:pt x="10407" y="19305"/>
                      <a:pt x="9998" y="19305"/>
                      <a:pt x="9748" y="19017"/>
                    </a:cubicBezTo>
                    <a:lnTo>
                      <a:pt x="2699" y="10922"/>
                    </a:lnTo>
                    <a:cubicBezTo>
                      <a:pt x="817" y="8762"/>
                      <a:pt x="817" y="5247"/>
                      <a:pt x="2699" y="3087"/>
                    </a:cubicBezTo>
                    <a:cubicBezTo>
                      <a:pt x="4512" y="1004"/>
                      <a:pt x="7429" y="931"/>
                      <a:pt x="9338" y="2923"/>
                    </a:cubicBezTo>
                    <a:lnTo>
                      <a:pt x="10202" y="3825"/>
                    </a:lnTo>
                    <a:lnTo>
                      <a:pt x="11067" y="2923"/>
                    </a:lnTo>
                    <a:cubicBezTo>
                      <a:pt x="12976" y="931"/>
                      <a:pt x="15893" y="1004"/>
                      <a:pt x="17706" y="3087"/>
                    </a:cubicBezTo>
                    <a:cubicBezTo>
                      <a:pt x="19588" y="5247"/>
                      <a:pt x="19588" y="8762"/>
                      <a:pt x="17706" y="10922"/>
                    </a:cubicBezTo>
                    <a:moveTo>
                      <a:pt x="18616" y="2043"/>
                    </a:moveTo>
                    <a:cubicBezTo>
                      <a:pt x="16301" y="-617"/>
                      <a:pt x="12601" y="-672"/>
                      <a:pt x="10202" y="1830"/>
                    </a:cubicBezTo>
                    <a:cubicBezTo>
                      <a:pt x="7805" y="-672"/>
                      <a:pt x="4104" y="-617"/>
                      <a:pt x="1789" y="2043"/>
                    </a:cubicBezTo>
                    <a:cubicBezTo>
                      <a:pt x="-597" y="4783"/>
                      <a:pt x="-597" y="9226"/>
                      <a:pt x="1789" y="11967"/>
                    </a:cubicBezTo>
                    <a:cubicBezTo>
                      <a:pt x="2470" y="12750"/>
                      <a:pt x="8838" y="20061"/>
                      <a:pt x="8838" y="20061"/>
                    </a:cubicBezTo>
                    <a:cubicBezTo>
                      <a:pt x="9592" y="20928"/>
                      <a:pt x="10812" y="20928"/>
                      <a:pt x="11567" y="20061"/>
                    </a:cubicBezTo>
                    <a:cubicBezTo>
                      <a:pt x="11567" y="20061"/>
                      <a:pt x="18539" y="12056"/>
                      <a:pt x="18616" y="11967"/>
                    </a:cubicBezTo>
                    <a:cubicBezTo>
                      <a:pt x="21003" y="9226"/>
                      <a:pt x="21003" y="4783"/>
                      <a:pt x="18616" y="2043"/>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92" name="AutoShape 148"/>
              <p:cNvSpPr>
                <a:spLocks/>
              </p:cNvSpPr>
              <p:nvPr/>
            </p:nvSpPr>
            <p:spPr bwMode="auto">
              <a:xfrm>
                <a:off x="1713029" y="2222028"/>
                <a:ext cx="69056" cy="690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326" y="0"/>
                    </a:moveTo>
                    <a:cubicBezTo>
                      <a:pt x="19317" y="0"/>
                      <a:pt x="19317" y="4"/>
                      <a:pt x="19308" y="4"/>
                    </a:cubicBezTo>
                    <a:cubicBezTo>
                      <a:pt x="8643" y="13"/>
                      <a:pt x="0" y="8659"/>
                      <a:pt x="0" y="19326"/>
                    </a:cubicBezTo>
                    <a:cubicBezTo>
                      <a:pt x="0" y="20580"/>
                      <a:pt x="1019" y="21600"/>
                      <a:pt x="2273" y="21600"/>
                    </a:cubicBezTo>
                    <a:cubicBezTo>
                      <a:pt x="3528" y="21600"/>
                      <a:pt x="4547" y="20580"/>
                      <a:pt x="4547" y="19326"/>
                    </a:cubicBezTo>
                    <a:lnTo>
                      <a:pt x="4547" y="19321"/>
                    </a:lnTo>
                    <a:cubicBezTo>
                      <a:pt x="4547" y="11164"/>
                      <a:pt x="11164" y="4547"/>
                      <a:pt x="19321" y="4547"/>
                    </a:cubicBezTo>
                    <a:lnTo>
                      <a:pt x="19326" y="4547"/>
                    </a:lnTo>
                    <a:cubicBezTo>
                      <a:pt x="20580" y="4547"/>
                      <a:pt x="21599" y="3528"/>
                      <a:pt x="21599" y="2273"/>
                    </a:cubicBezTo>
                    <a:cubicBezTo>
                      <a:pt x="21599" y="1019"/>
                      <a:pt x="20580" y="0"/>
                      <a:pt x="19326"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10" name="Group 9"/>
          <p:cNvGrpSpPr/>
          <p:nvPr/>
        </p:nvGrpSpPr>
        <p:grpSpPr>
          <a:xfrm>
            <a:off x="10029380" y="3698218"/>
            <a:ext cx="930191" cy="930190"/>
            <a:chOff x="10029380" y="3698218"/>
            <a:chExt cx="930191" cy="930190"/>
          </a:xfrm>
        </p:grpSpPr>
        <p:sp>
          <p:nvSpPr>
            <p:cNvPr id="14" name="Oval 13"/>
            <p:cNvSpPr/>
            <p:nvPr/>
          </p:nvSpPr>
          <p:spPr>
            <a:xfrm>
              <a:off x="10029380" y="3698218"/>
              <a:ext cx="930191" cy="930190"/>
            </a:xfrm>
            <a:prstGeom prst="ellipse">
              <a:avLst/>
            </a:prstGeom>
            <a:solidFill>
              <a:schemeClr val="bg1">
                <a:alpha val="2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3" name="AutoShape 149"/>
            <p:cNvSpPr>
              <a:spLocks/>
            </p:cNvSpPr>
            <p:nvPr/>
          </p:nvSpPr>
          <p:spPr bwMode="auto">
            <a:xfrm>
              <a:off x="10287049" y="3994800"/>
              <a:ext cx="459514" cy="33069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537" y="19720"/>
                  </a:moveTo>
                  <a:lnTo>
                    <a:pt x="16537" y="19721"/>
                  </a:lnTo>
                  <a:lnTo>
                    <a:pt x="4387" y="19721"/>
                  </a:lnTo>
                  <a:cubicBezTo>
                    <a:pt x="2713" y="19720"/>
                    <a:pt x="1350" y="17824"/>
                    <a:pt x="1350" y="15494"/>
                  </a:cubicBezTo>
                  <a:cubicBezTo>
                    <a:pt x="1350" y="13992"/>
                    <a:pt x="1918" y="12635"/>
                    <a:pt x="2871" y="11862"/>
                  </a:cubicBezTo>
                  <a:cubicBezTo>
                    <a:pt x="3797" y="11123"/>
                    <a:pt x="3860" y="10975"/>
                    <a:pt x="3472" y="9647"/>
                  </a:cubicBezTo>
                  <a:cubicBezTo>
                    <a:pt x="3406" y="9374"/>
                    <a:pt x="3375" y="9136"/>
                    <a:pt x="3375" y="8921"/>
                  </a:cubicBezTo>
                  <a:cubicBezTo>
                    <a:pt x="3375" y="7626"/>
                    <a:pt x="4131" y="6573"/>
                    <a:pt x="5062" y="6573"/>
                  </a:cubicBezTo>
                  <a:cubicBezTo>
                    <a:pt x="5062" y="6573"/>
                    <a:pt x="5505" y="6529"/>
                    <a:pt x="5976" y="6789"/>
                  </a:cubicBezTo>
                  <a:cubicBezTo>
                    <a:pt x="6750" y="7219"/>
                    <a:pt x="6834" y="6808"/>
                    <a:pt x="7200" y="5701"/>
                  </a:cubicBezTo>
                  <a:cubicBezTo>
                    <a:pt x="7974" y="3380"/>
                    <a:pt x="9652" y="1878"/>
                    <a:pt x="11475" y="1878"/>
                  </a:cubicBezTo>
                  <a:cubicBezTo>
                    <a:pt x="13905" y="1878"/>
                    <a:pt x="15914" y="4435"/>
                    <a:pt x="16148" y="7826"/>
                  </a:cubicBezTo>
                  <a:cubicBezTo>
                    <a:pt x="16231" y="9171"/>
                    <a:pt x="16231" y="9171"/>
                    <a:pt x="17239" y="9491"/>
                  </a:cubicBezTo>
                  <a:cubicBezTo>
                    <a:pt x="18984" y="9955"/>
                    <a:pt x="20250" y="12085"/>
                    <a:pt x="20250" y="14555"/>
                  </a:cubicBezTo>
                  <a:cubicBezTo>
                    <a:pt x="20250" y="17404"/>
                    <a:pt x="18585" y="19720"/>
                    <a:pt x="16537" y="19720"/>
                  </a:cubicBezTo>
                  <a:moveTo>
                    <a:pt x="17492" y="7647"/>
                  </a:moveTo>
                  <a:cubicBezTo>
                    <a:pt x="17196" y="3362"/>
                    <a:pt x="14632" y="0"/>
                    <a:pt x="11475" y="0"/>
                  </a:cubicBezTo>
                  <a:cubicBezTo>
                    <a:pt x="9031" y="0"/>
                    <a:pt x="6939" y="2017"/>
                    <a:pt x="5976" y="4911"/>
                  </a:cubicBezTo>
                  <a:cubicBezTo>
                    <a:pt x="5685" y="4784"/>
                    <a:pt x="5383" y="4695"/>
                    <a:pt x="5062" y="4695"/>
                  </a:cubicBezTo>
                  <a:cubicBezTo>
                    <a:pt x="3385" y="4695"/>
                    <a:pt x="2025" y="6589"/>
                    <a:pt x="2025" y="8921"/>
                  </a:cubicBezTo>
                  <a:cubicBezTo>
                    <a:pt x="2025" y="9385"/>
                    <a:pt x="2092" y="9824"/>
                    <a:pt x="2191" y="10240"/>
                  </a:cubicBezTo>
                  <a:cubicBezTo>
                    <a:pt x="886" y="11298"/>
                    <a:pt x="0" y="13242"/>
                    <a:pt x="0" y="15494"/>
                  </a:cubicBezTo>
                  <a:cubicBezTo>
                    <a:pt x="0" y="18866"/>
                    <a:pt x="1964" y="21599"/>
                    <a:pt x="4387" y="21599"/>
                  </a:cubicBezTo>
                  <a:lnTo>
                    <a:pt x="4387" y="21600"/>
                  </a:lnTo>
                  <a:lnTo>
                    <a:pt x="16537" y="21600"/>
                  </a:lnTo>
                  <a:lnTo>
                    <a:pt x="16537" y="21599"/>
                  </a:lnTo>
                  <a:cubicBezTo>
                    <a:pt x="19334" y="21599"/>
                    <a:pt x="21599" y="18446"/>
                    <a:pt x="21599" y="14555"/>
                  </a:cubicBezTo>
                  <a:cubicBezTo>
                    <a:pt x="21599" y="11120"/>
                    <a:pt x="19831" y="8269"/>
                    <a:pt x="17492" y="7647"/>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94" name="Freeform 26"/>
          <p:cNvSpPr>
            <a:spLocks/>
          </p:cNvSpPr>
          <p:nvPr/>
        </p:nvSpPr>
        <p:spPr bwMode="auto">
          <a:xfrm>
            <a:off x="5792991" y="1824339"/>
            <a:ext cx="693008" cy="718715"/>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715461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wipe(right)">
                                      <p:cBhvr>
                                        <p:cTn id="13" dur="500"/>
                                        <p:tgtEl>
                                          <p:spTgt spid="31"/>
                                        </p:tgtEl>
                                      </p:cBhvr>
                                    </p:animEffect>
                                  </p:childTnLst>
                                </p:cTn>
                              </p:par>
                              <p:par>
                                <p:cTn id="14" presetID="22" presetClass="entr" presetSubtype="8" fill="hold"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left)">
                                      <p:cBhvr>
                                        <p:cTn id="16" dur="500"/>
                                        <p:tgtEl>
                                          <p:spTgt spid="33"/>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wipe(up)">
                                      <p:cBhvr>
                                        <p:cTn id="20" dur="500"/>
                                        <p:tgtEl>
                                          <p:spTgt spid="30"/>
                                        </p:tgtEl>
                                      </p:cBhvr>
                                    </p:animEffect>
                                  </p:childTnLst>
                                </p:cTn>
                              </p:par>
                              <p:par>
                                <p:cTn id="21" presetID="22" presetClass="entr" presetSubtype="1"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up)">
                                      <p:cBhvr>
                                        <p:cTn id="23" dur="500"/>
                                        <p:tgtEl>
                                          <p:spTgt spid="32"/>
                                        </p:tgtEl>
                                      </p:cBhvr>
                                    </p:animEffect>
                                  </p:childTnLst>
                                </p:cTn>
                              </p:par>
                            </p:childTnLst>
                          </p:cTn>
                        </p:par>
                        <p:par>
                          <p:cTn id="24" fill="hold">
                            <p:stCondLst>
                              <p:cond delay="1500"/>
                            </p:stCondLst>
                            <p:childTnLst>
                              <p:par>
                                <p:cTn id="25" presetID="53" presetClass="entr" presetSubtype="16"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animEffect transition="in" filter="fade">
                                      <p:cBhvr>
                                        <p:cTn id="29" dur="500"/>
                                        <p:tgtEl>
                                          <p:spTgt spid="5"/>
                                        </p:tgtEl>
                                      </p:cBhvr>
                                    </p:animEffect>
                                  </p:childTnLst>
                                </p:cTn>
                              </p:par>
                              <p:par>
                                <p:cTn id="30" presetID="53" presetClass="entr" presetSubtype="16"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par>
                          <p:cTn id="35" fill="hold">
                            <p:stCondLst>
                              <p:cond delay="2000"/>
                            </p:stCondLst>
                            <p:childTnLst>
                              <p:par>
                                <p:cTn id="36" presetID="53" presetClass="entr" presetSubtype="16" fill="hold" nodeType="afterEffect">
                                  <p:stCondLst>
                                    <p:cond delay="0"/>
                                  </p:stCondLst>
                                  <p:childTnLst>
                                    <p:set>
                                      <p:cBhvr>
                                        <p:cTn id="37" dur="1" fill="hold">
                                          <p:stCondLst>
                                            <p:cond delay="0"/>
                                          </p:stCondLst>
                                        </p:cTn>
                                        <p:tgtEl>
                                          <p:spTgt spid="6"/>
                                        </p:tgtEl>
                                        <p:attrNameLst>
                                          <p:attrName>style.visibility</p:attrName>
                                        </p:attrNameLst>
                                      </p:cBhvr>
                                      <p:to>
                                        <p:strVal val="visible"/>
                                      </p:to>
                                    </p:set>
                                    <p:anim calcmode="lin" valueType="num">
                                      <p:cBhvr>
                                        <p:cTn id="38" dur="500" fill="hold"/>
                                        <p:tgtEl>
                                          <p:spTgt spid="6"/>
                                        </p:tgtEl>
                                        <p:attrNameLst>
                                          <p:attrName>ppt_w</p:attrName>
                                        </p:attrNameLst>
                                      </p:cBhvr>
                                      <p:tavLst>
                                        <p:tav tm="0">
                                          <p:val>
                                            <p:fltVal val="0"/>
                                          </p:val>
                                        </p:tav>
                                        <p:tav tm="100000">
                                          <p:val>
                                            <p:strVal val="#ppt_w"/>
                                          </p:val>
                                        </p:tav>
                                      </p:tavLst>
                                    </p:anim>
                                    <p:anim calcmode="lin" valueType="num">
                                      <p:cBhvr>
                                        <p:cTn id="39" dur="500" fill="hold"/>
                                        <p:tgtEl>
                                          <p:spTgt spid="6"/>
                                        </p:tgtEl>
                                        <p:attrNameLst>
                                          <p:attrName>ppt_h</p:attrName>
                                        </p:attrNameLst>
                                      </p:cBhvr>
                                      <p:tavLst>
                                        <p:tav tm="0">
                                          <p:val>
                                            <p:fltVal val="0"/>
                                          </p:val>
                                        </p:tav>
                                        <p:tav tm="100000">
                                          <p:val>
                                            <p:strVal val="#ppt_h"/>
                                          </p:val>
                                        </p:tav>
                                      </p:tavLst>
                                    </p:anim>
                                    <p:animEffect transition="in" filter="fade">
                                      <p:cBhvr>
                                        <p:cTn id="40" dur="500"/>
                                        <p:tgtEl>
                                          <p:spTgt spid="6"/>
                                        </p:tgtEl>
                                      </p:cBhvr>
                                    </p:animEffect>
                                  </p:childTnLst>
                                </p:cTn>
                              </p:par>
                              <p:par>
                                <p:cTn id="41" presetID="53" presetClass="entr" presetSubtype="16"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p:cTn id="43" dur="500" fill="hold"/>
                                        <p:tgtEl>
                                          <p:spTgt spid="8"/>
                                        </p:tgtEl>
                                        <p:attrNameLst>
                                          <p:attrName>ppt_w</p:attrName>
                                        </p:attrNameLst>
                                      </p:cBhvr>
                                      <p:tavLst>
                                        <p:tav tm="0">
                                          <p:val>
                                            <p:fltVal val="0"/>
                                          </p:val>
                                        </p:tav>
                                        <p:tav tm="100000">
                                          <p:val>
                                            <p:strVal val="#ppt_w"/>
                                          </p:val>
                                        </p:tav>
                                      </p:tavLst>
                                    </p:anim>
                                    <p:anim calcmode="lin" valueType="num">
                                      <p:cBhvr>
                                        <p:cTn id="44" dur="500" fill="hold"/>
                                        <p:tgtEl>
                                          <p:spTgt spid="8"/>
                                        </p:tgtEl>
                                        <p:attrNameLst>
                                          <p:attrName>ppt_h</p:attrName>
                                        </p:attrNameLst>
                                      </p:cBhvr>
                                      <p:tavLst>
                                        <p:tav tm="0">
                                          <p:val>
                                            <p:fltVal val="0"/>
                                          </p:val>
                                        </p:tav>
                                        <p:tav tm="100000">
                                          <p:val>
                                            <p:strVal val="#ppt_h"/>
                                          </p:val>
                                        </p:tav>
                                      </p:tavLst>
                                    </p:anim>
                                    <p:animEffect transition="in" filter="fade">
                                      <p:cBhvr>
                                        <p:cTn id="45" dur="500"/>
                                        <p:tgtEl>
                                          <p:spTgt spid="8"/>
                                        </p:tgtEl>
                                      </p:cBhvr>
                                    </p:animEffect>
                                  </p:childTnLst>
                                </p:cTn>
                              </p:par>
                            </p:childTnLst>
                          </p:cTn>
                        </p:par>
                        <p:par>
                          <p:cTn id="46" fill="hold">
                            <p:stCondLst>
                              <p:cond delay="2500"/>
                            </p:stCondLst>
                            <p:childTnLst>
                              <p:par>
                                <p:cTn id="47" presetID="53" presetClass="entr" presetSubtype="16" fill="hold" nodeType="after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p:cTn id="49" dur="500" fill="hold"/>
                                        <p:tgtEl>
                                          <p:spTgt spid="7"/>
                                        </p:tgtEl>
                                        <p:attrNameLst>
                                          <p:attrName>ppt_w</p:attrName>
                                        </p:attrNameLst>
                                      </p:cBhvr>
                                      <p:tavLst>
                                        <p:tav tm="0">
                                          <p:val>
                                            <p:fltVal val="0"/>
                                          </p:val>
                                        </p:tav>
                                        <p:tav tm="100000">
                                          <p:val>
                                            <p:strVal val="#ppt_w"/>
                                          </p:val>
                                        </p:tav>
                                      </p:tavLst>
                                    </p:anim>
                                    <p:anim calcmode="lin" valueType="num">
                                      <p:cBhvr>
                                        <p:cTn id="50" dur="500" fill="hold"/>
                                        <p:tgtEl>
                                          <p:spTgt spid="7"/>
                                        </p:tgtEl>
                                        <p:attrNameLst>
                                          <p:attrName>ppt_h</p:attrName>
                                        </p:attrNameLst>
                                      </p:cBhvr>
                                      <p:tavLst>
                                        <p:tav tm="0">
                                          <p:val>
                                            <p:fltVal val="0"/>
                                          </p:val>
                                        </p:tav>
                                        <p:tav tm="100000">
                                          <p:val>
                                            <p:strVal val="#ppt_h"/>
                                          </p:val>
                                        </p:tav>
                                      </p:tavLst>
                                    </p:anim>
                                    <p:animEffect transition="in" filter="fade">
                                      <p:cBhvr>
                                        <p:cTn id="51" dur="500"/>
                                        <p:tgtEl>
                                          <p:spTgt spid="7"/>
                                        </p:tgtEl>
                                      </p:cBhvr>
                                    </p:animEffect>
                                  </p:childTnLst>
                                </p:cTn>
                              </p:par>
                            </p:childTnLst>
                          </p:cTn>
                        </p:par>
                        <p:par>
                          <p:cTn id="52" fill="hold">
                            <p:stCondLst>
                              <p:cond delay="3000"/>
                            </p:stCondLst>
                            <p:childTnLst>
                              <p:par>
                                <p:cTn id="53" presetID="16" presetClass="entr" presetSubtype="37" fill="hold" nodeType="after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barn(outVertical)">
                                      <p:cBhvr>
                                        <p:cTn id="55" dur="500"/>
                                        <p:tgtEl>
                                          <p:spTgt spid="3"/>
                                        </p:tgtEl>
                                      </p:cBhvr>
                                    </p:animEffect>
                                  </p:childTnLst>
                                </p:cTn>
                              </p:par>
                            </p:childTnLst>
                          </p:cTn>
                        </p:par>
                        <p:par>
                          <p:cTn id="56" fill="hold">
                            <p:stCondLst>
                              <p:cond delay="3500"/>
                            </p:stCondLst>
                            <p:childTnLst>
                              <p:par>
                                <p:cTn id="57" presetID="42" presetClass="entr" presetSubtype="0" fill="hold" nodeType="afterEffect">
                                  <p:stCondLst>
                                    <p:cond delay="0"/>
                                  </p:stCondLst>
                                  <p:childTnLst>
                                    <p:set>
                                      <p:cBhvr>
                                        <p:cTn id="58" dur="1" fill="hold">
                                          <p:stCondLst>
                                            <p:cond delay="0"/>
                                          </p:stCondLst>
                                        </p:cTn>
                                        <p:tgtEl>
                                          <p:spTgt spid="51"/>
                                        </p:tgtEl>
                                        <p:attrNameLst>
                                          <p:attrName>style.visibility</p:attrName>
                                        </p:attrNameLst>
                                      </p:cBhvr>
                                      <p:to>
                                        <p:strVal val="visible"/>
                                      </p:to>
                                    </p:set>
                                    <p:animEffect transition="in" filter="fade">
                                      <p:cBhvr>
                                        <p:cTn id="59" dur="1000"/>
                                        <p:tgtEl>
                                          <p:spTgt spid="51"/>
                                        </p:tgtEl>
                                      </p:cBhvr>
                                    </p:animEffect>
                                    <p:anim calcmode="lin" valueType="num">
                                      <p:cBhvr>
                                        <p:cTn id="60" dur="1000" fill="hold"/>
                                        <p:tgtEl>
                                          <p:spTgt spid="51"/>
                                        </p:tgtEl>
                                        <p:attrNameLst>
                                          <p:attrName>ppt_x</p:attrName>
                                        </p:attrNameLst>
                                      </p:cBhvr>
                                      <p:tavLst>
                                        <p:tav tm="0">
                                          <p:val>
                                            <p:strVal val="#ppt_x"/>
                                          </p:val>
                                        </p:tav>
                                        <p:tav tm="100000">
                                          <p:val>
                                            <p:strVal val="#ppt_x"/>
                                          </p:val>
                                        </p:tav>
                                      </p:tavLst>
                                    </p:anim>
                                    <p:anim calcmode="lin" valueType="num">
                                      <p:cBhvr>
                                        <p:cTn id="61" dur="1000" fill="hold"/>
                                        <p:tgtEl>
                                          <p:spTgt spid="51"/>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67"/>
                                        </p:tgtEl>
                                        <p:attrNameLst>
                                          <p:attrName>style.visibility</p:attrName>
                                        </p:attrNameLst>
                                      </p:cBhvr>
                                      <p:to>
                                        <p:strVal val="visible"/>
                                      </p:to>
                                    </p:set>
                                    <p:animEffect transition="in" filter="fade">
                                      <p:cBhvr>
                                        <p:cTn id="64" dur="1000"/>
                                        <p:tgtEl>
                                          <p:spTgt spid="67"/>
                                        </p:tgtEl>
                                      </p:cBhvr>
                                    </p:animEffect>
                                    <p:anim calcmode="lin" valueType="num">
                                      <p:cBhvr>
                                        <p:cTn id="65" dur="1000" fill="hold"/>
                                        <p:tgtEl>
                                          <p:spTgt spid="67"/>
                                        </p:tgtEl>
                                        <p:attrNameLst>
                                          <p:attrName>ppt_x</p:attrName>
                                        </p:attrNameLst>
                                      </p:cBhvr>
                                      <p:tavLst>
                                        <p:tav tm="0">
                                          <p:val>
                                            <p:strVal val="#ppt_x"/>
                                          </p:val>
                                        </p:tav>
                                        <p:tav tm="100000">
                                          <p:val>
                                            <p:strVal val="#ppt_x"/>
                                          </p:val>
                                        </p:tav>
                                      </p:tavLst>
                                    </p:anim>
                                    <p:anim calcmode="lin" valueType="num">
                                      <p:cBhvr>
                                        <p:cTn id="66" dur="1000" fill="hold"/>
                                        <p:tgtEl>
                                          <p:spTgt spid="67"/>
                                        </p:tgtEl>
                                        <p:attrNameLst>
                                          <p:attrName>ppt_y</p:attrName>
                                        </p:attrNameLst>
                                      </p:cBhvr>
                                      <p:tavLst>
                                        <p:tav tm="0">
                                          <p:val>
                                            <p:strVal val="#ppt_y+.1"/>
                                          </p:val>
                                        </p:tav>
                                        <p:tav tm="100000">
                                          <p:val>
                                            <p:strVal val="#ppt_y"/>
                                          </p:val>
                                        </p:tav>
                                      </p:tavLst>
                                    </p:anim>
                                  </p:childTnLst>
                                </p:cTn>
                              </p:par>
                            </p:childTnLst>
                          </p:cTn>
                        </p:par>
                        <p:par>
                          <p:cTn id="67" fill="hold">
                            <p:stCondLst>
                              <p:cond delay="4500"/>
                            </p:stCondLst>
                            <p:childTnLst>
                              <p:par>
                                <p:cTn id="68" presetID="42" presetClass="entr" presetSubtype="0" fill="hold" nodeType="afterEffect">
                                  <p:stCondLst>
                                    <p:cond delay="0"/>
                                  </p:stCondLst>
                                  <p:childTnLst>
                                    <p:set>
                                      <p:cBhvr>
                                        <p:cTn id="69" dur="1" fill="hold">
                                          <p:stCondLst>
                                            <p:cond delay="0"/>
                                          </p:stCondLst>
                                        </p:cTn>
                                        <p:tgtEl>
                                          <p:spTgt spid="63"/>
                                        </p:tgtEl>
                                        <p:attrNameLst>
                                          <p:attrName>style.visibility</p:attrName>
                                        </p:attrNameLst>
                                      </p:cBhvr>
                                      <p:to>
                                        <p:strVal val="visible"/>
                                      </p:to>
                                    </p:set>
                                    <p:animEffect transition="in" filter="fade">
                                      <p:cBhvr>
                                        <p:cTn id="70" dur="1000"/>
                                        <p:tgtEl>
                                          <p:spTgt spid="63"/>
                                        </p:tgtEl>
                                      </p:cBhvr>
                                    </p:animEffect>
                                    <p:anim calcmode="lin" valueType="num">
                                      <p:cBhvr>
                                        <p:cTn id="71" dur="1000" fill="hold"/>
                                        <p:tgtEl>
                                          <p:spTgt spid="63"/>
                                        </p:tgtEl>
                                        <p:attrNameLst>
                                          <p:attrName>ppt_x</p:attrName>
                                        </p:attrNameLst>
                                      </p:cBhvr>
                                      <p:tavLst>
                                        <p:tav tm="0">
                                          <p:val>
                                            <p:strVal val="#ppt_x"/>
                                          </p:val>
                                        </p:tav>
                                        <p:tav tm="100000">
                                          <p:val>
                                            <p:strVal val="#ppt_x"/>
                                          </p:val>
                                        </p:tav>
                                      </p:tavLst>
                                    </p:anim>
                                    <p:anim calcmode="lin" valueType="num">
                                      <p:cBhvr>
                                        <p:cTn id="72" dur="1000" fill="hold"/>
                                        <p:tgtEl>
                                          <p:spTgt spid="63"/>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0"/>
                                  </p:stCondLst>
                                  <p:childTnLst>
                                    <p:set>
                                      <p:cBhvr>
                                        <p:cTn id="74" dur="1" fill="hold">
                                          <p:stCondLst>
                                            <p:cond delay="0"/>
                                          </p:stCondLst>
                                        </p:cTn>
                                        <p:tgtEl>
                                          <p:spTgt spid="55"/>
                                        </p:tgtEl>
                                        <p:attrNameLst>
                                          <p:attrName>style.visibility</p:attrName>
                                        </p:attrNameLst>
                                      </p:cBhvr>
                                      <p:to>
                                        <p:strVal val="visible"/>
                                      </p:to>
                                    </p:set>
                                    <p:animEffect transition="in" filter="fade">
                                      <p:cBhvr>
                                        <p:cTn id="75" dur="1000"/>
                                        <p:tgtEl>
                                          <p:spTgt spid="55"/>
                                        </p:tgtEl>
                                      </p:cBhvr>
                                    </p:animEffect>
                                    <p:anim calcmode="lin" valueType="num">
                                      <p:cBhvr>
                                        <p:cTn id="76" dur="1000" fill="hold"/>
                                        <p:tgtEl>
                                          <p:spTgt spid="55"/>
                                        </p:tgtEl>
                                        <p:attrNameLst>
                                          <p:attrName>ppt_x</p:attrName>
                                        </p:attrNameLst>
                                      </p:cBhvr>
                                      <p:tavLst>
                                        <p:tav tm="0">
                                          <p:val>
                                            <p:strVal val="#ppt_x"/>
                                          </p:val>
                                        </p:tav>
                                        <p:tav tm="100000">
                                          <p:val>
                                            <p:strVal val="#ppt_x"/>
                                          </p:val>
                                        </p:tav>
                                      </p:tavLst>
                                    </p:anim>
                                    <p:anim calcmode="lin" valueType="num">
                                      <p:cBhvr>
                                        <p:cTn id="77" dur="1000" fill="hold"/>
                                        <p:tgtEl>
                                          <p:spTgt spid="55"/>
                                        </p:tgtEl>
                                        <p:attrNameLst>
                                          <p:attrName>ppt_y</p:attrName>
                                        </p:attrNameLst>
                                      </p:cBhvr>
                                      <p:tavLst>
                                        <p:tav tm="0">
                                          <p:val>
                                            <p:strVal val="#ppt_y+.1"/>
                                          </p:val>
                                        </p:tav>
                                        <p:tav tm="100000">
                                          <p:val>
                                            <p:strVal val="#ppt_y"/>
                                          </p:val>
                                        </p:tav>
                                      </p:tavLst>
                                    </p:anim>
                                  </p:childTnLst>
                                </p:cTn>
                              </p:par>
                            </p:childTnLst>
                          </p:cTn>
                        </p:par>
                        <p:par>
                          <p:cTn id="78" fill="hold">
                            <p:stCondLst>
                              <p:cond delay="5500"/>
                            </p:stCondLst>
                            <p:childTnLst>
                              <p:par>
                                <p:cTn id="79" presetID="42" presetClass="entr" presetSubtype="0" fill="hold" nodeType="afterEffect">
                                  <p:stCondLst>
                                    <p:cond delay="0"/>
                                  </p:stCondLst>
                                  <p:childTnLst>
                                    <p:set>
                                      <p:cBhvr>
                                        <p:cTn id="80" dur="1" fill="hold">
                                          <p:stCondLst>
                                            <p:cond delay="0"/>
                                          </p:stCondLst>
                                        </p:cTn>
                                        <p:tgtEl>
                                          <p:spTgt spid="59"/>
                                        </p:tgtEl>
                                        <p:attrNameLst>
                                          <p:attrName>style.visibility</p:attrName>
                                        </p:attrNameLst>
                                      </p:cBhvr>
                                      <p:to>
                                        <p:strVal val="visible"/>
                                      </p:to>
                                    </p:set>
                                    <p:animEffect transition="in" filter="fade">
                                      <p:cBhvr>
                                        <p:cTn id="81" dur="1000"/>
                                        <p:tgtEl>
                                          <p:spTgt spid="59"/>
                                        </p:tgtEl>
                                      </p:cBhvr>
                                    </p:animEffect>
                                    <p:anim calcmode="lin" valueType="num">
                                      <p:cBhvr>
                                        <p:cTn id="82" dur="1000" fill="hold"/>
                                        <p:tgtEl>
                                          <p:spTgt spid="59"/>
                                        </p:tgtEl>
                                        <p:attrNameLst>
                                          <p:attrName>ppt_x</p:attrName>
                                        </p:attrNameLst>
                                      </p:cBhvr>
                                      <p:tavLst>
                                        <p:tav tm="0">
                                          <p:val>
                                            <p:strVal val="#ppt_x"/>
                                          </p:val>
                                        </p:tav>
                                        <p:tav tm="100000">
                                          <p:val>
                                            <p:strVal val="#ppt_x"/>
                                          </p:val>
                                        </p:tav>
                                      </p:tavLst>
                                    </p:anim>
                                    <p:anim calcmode="lin" valueType="num">
                                      <p:cBhvr>
                                        <p:cTn id="83" dur="1000" fill="hold"/>
                                        <p:tgtEl>
                                          <p:spTgt spid="59"/>
                                        </p:tgtEl>
                                        <p:attrNameLst>
                                          <p:attrName>ppt_y</p:attrName>
                                        </p:attrNameLst>
                                      </p:cBhvr>
                                      <p:tavLst>
                                        <p:tav tm="0">
                                          <p:val>
                                            <p:strVal val="#ppt_y+.1"/>
                                          </p:val>
                                        </p:tav>
                                        <p:tav tm="100000">
                                          <p:val>
                                            <p:strVal val="#ppt_y"/>
                                          </p:val>
                                        </p:tav>
                                      </p:tavLst>
                                    </p:anim>
                                  </p:childTnLst>
                                </p:cTn>
                              </p:par>
                            </p:childTnLst>
                          </p:cTn>
                        </p:par>
                        <p:par>
                          <p:cTn id="84" fill="hold">
                            <p:stCondLst>
                              <p:cond delay="6500"/>
                            </p:stCondLst>
                            <p:childTnLst>
                              <p:par>
                                <p:cTn id="85" presetID="22" presetClass="entr" presetSubtype="8" fill="hold" grpId="0" nodeType="afterEffect">
                                  <p:stCondLst>
                                    <p:cond delay="0"/>
                                  </p:stCondLst>
                                  <p:childTnLst>
                                    <p:set>
                                      <p:cBhvr>
                                        <p:cTn id="86" dur="1" fill="hold">
                                          <p:stCondLst>
                                            <p:cond delay="0"/>
                                          </p:stCondLst>
                                        </p:cTn>
                                        <p:tgtEl>
                                          <p:spTgt spid="94"/>
                                        </p:tgtEl>
                                        <p:attrNameLst>
                                          <p:attrName>style.visibility</p:attrName>
                                        </p:attrNameLst>
                                      </p:cBhvr>
                                      <p:to>
                                        <p:strVal val="visible"/>
                                      </p:to>
                                    </p:set>
                                    <p:animEffect transition="in" filter="wipe(left)">
                                      <p:cBhvr>
                                        <p:cTn id="87"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Development Process Layout</a:t>
            </a:r>
            <a:endParaRPr lang="en-US" dirty="0"/>
          </a:p>
        </p:txBody>
      </p:sp>
      <p:grpSp>
        <p:nvGrpSpPr>
          <p:cNvPr id="19" name="Group 18"/>
          <p:cNvGrpSpPr/>
          <p:nvPr/>
        </p:nvGrpSpPr>
        <p:grpSpPr>
          <a:xfrm>
            <a:off x="950590" y="2749149"/>
            <a:ext cx="2037785" cy="383781"/>
            <a:chOff x="950590" y="2840590"/>
            <a:chExt cx="2037785" cy="383781"/>
          </a:xfrm>
          <a:solidFill>
            <a:schemeClr val="bg1">
              <a:alpha val="70000"/>
            </a:schemeClr>
          </a:solidFill>
        </p:grpSpPr>
        <p:sp>
          <p:nvSpPr>
            <p:cNvPr id="6" name="AutoShape 7"/>
            <p:cNvSpPr>
              <a:spLocks/>
            </p:cNvSpPr>
            <p:nvPr/>
          </p:nvSpPr>
          <p:spPr bwMode="auto">
            <a:xfrm>
              <a:off x="950590" y="2840590"/>
              <a:ext cx="2037785" cy="383781"/>
            </a:xfrm>
            <a:custGeom>
              <a:avLst/>
              <a:gdLst>
                <a:gd name="T0" fmla="*/ 826294 w 21600"/>
                <a:gd name="T1" fmla="*/ 86519 h 21600"/>
                <a:gd name="T2" fmla="*/ 826294 w 21600"/>
                <a:gd name="T3" fmla="*/ 86519 h 21600"/>
                <a:gd name="T4" fmla="*/ 826294 w 21600"/>
                <a:gd name="T5" fmla="*/ 86519 h 21600"/>
                <a:gd name="T6" fmla="*/ 826294 w 21600"/>
                <a:gd name="T7" fmla="*/ 865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666" y="21599"/>
                  </a:moveTo>
                  <a:lnTo>
                    <a:pt x="0" y="21599"/>
                  </a:lnTo>
                  <a:lnTo>
                    <a:pt x="933" y="10700"/>
                  </a:lnTo>
                  <a:lnTo>
                    <a:pt x="0" y="0"/>
                  </a:lnTo>
                  <a:lnTo>
                    <a:pt x="20666" y="0"/>
                  </a:lnTo>
                  <a:lnTo>
                    <a:pt x="21599" y="10700"/>
                  </a:lnTo>
                  <a:lnTo>
                    <a:pt x="20666" y="21599"/>
                  </a:lnTo>
                  <a:close/>
                </a:path>
              </a:pathLst>
            </a:custGeom>
            <a:grpFill/>
            <a:ln>
              <a:noFill/>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a:p>
          </p:txBody>
        </p:sp>
        <p:sp>
          <p:nvSpPr>
            <p:cNvPr id="11" name="AutoShape 12"/>
            <p:cNvSpPr>
              <a:spLocks/>
            </p:cNvSpPr>
            <p:nvPr/>
          </p:nvSpPr>
          <p:spPr bwMode="auto">
            <a:xfrm>
              <a:off x="1919566" y="2980527"/>
              <a:ext cx="105706" cy="107663"/>
            </a:xfrm>
            <a:custGeom>
              <a:avLst/>
              <a:gdLst>
                <a:gd name="T0" fmla="*/ 42860 w 19679"/>
                <a:gd name="T1" fmla="*/ 47918 h 19679"/>
                <a:gd name="T2" fmla="*/ 42860 w 19679"/>
                <a:gd name="T3" fmla="*/ 47918 h 19679"/>
                <a:gd name="T4" fmla="*/ 42860 w 19679"/>
                <a:gd name="T5" fmla="*/ 47918 h 19679"/>
                <a:gd name="T6" fmla="*/ 42860 w 19679"/>
                <a:gd name="T7" fmla="*/ 47918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a:p>
          </p:txBody>
        </p:sp>
      </p:grpSp>
      <p:grpSp>
        <p:nvGrpSpPr>
          <p:cNvPr id="20" name="Group 19"/>
          <p:cNvGrpSpPr/>
          <p:nvPr/>
        </p:nvGrpSpPr>
        <p:grpSpPr>
          <a:xfrm>
            <a:off x="3019696" y="2749149"/>
            <a:ext cx="2037784" cy="383781"/>
            <a:chOff x="3019696" y="2840590"/>
            <a:chExt cx="2037784" cy="383781"/>
          </a:xfrm>
          <a:solidFill>
            <a:schemeClr val="bg1">
              <a:alpha val="60000"/>
            </a:schemeClr>
          </a:solidFill>
        </p:grpSpPr>
        <p:sp>
          <p:nvSpPr>
            <p:cNvPr id="7" name="AutoShape 8"/>
            <p:cNvSpPr>
              <a:spLocks/>
            </p:cNvSpPr>
            <p:nvPr/>
          </p:nvSpPr>
          <p:spPr bwMode="auto">
            <a:xfrm>
              <a:off x="3019696" y="2840590"/>
              <a:ext cx="2037784" cy="383781"/>
            </a:xfrm>
            <a:custGeom>
              <a:avLst/>
              <a:gdLst>
                <a:gd name="T0" fmla="*/ 826294 w 21600"/>
                <a:gd name="T1" fmla="*/ 86519 h 21600"/>
                <a:gd name="T2" fmla="*/ 826294 w 21600"/>
                <a:gd name="T3" fmla="*/ 86519 h 21600"/>
                <a:gd name="T4" fmla="*/ 826294 w 21600"/>
                <a:gd name="T5" fmla="*/ 86519 h 21600"/>
                <a:gd name="T6" fmla="*/ 826294 w 21600"/>
                <a:gd name="T7" fmla="*/ 865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666" y="21599"/>
                  </a:moveTo>
                  <a:lnTo>
                    <a:pt x="0" y="21599"/>
                  </a:lnTo>
                  <a:lnTo>
                    <a:pt x="933" y="10700"/>
                  </a:lnTo>
                  <a:lnTo>
                    <a:pt x="0" y="0"/>
                  </a:lnTo>
                  <a:lnTo>
                    <a:pt x="20666" y="0"/>
                  </a:lnTo>
                  <a:lnTo>
                    <a:pt x="21599" y="10700"/>
                  </a:lnTo>
                  <a:lnTo>
                    <a:pt x="20666" y="21599"/>
                  </a:lnTo>
                  <a:close/>
                </a:path>
              </a:pathLst>
            </a:custGeom>
            <a:grpFill/>
            <a:ln>
              <a:noFill/>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a:p>
          </p:txBody>
        </p:sp>
        <p:sp>
          <p:nvSpPr>
            <p:cNvPr id="12" name="AutoShape 13"/>
            <p:cNvSpPr>
              <a:spLocks/>
            </p:cNvSpPr>
            <p:nvPr/>
          </p:nvSpPr>
          <p:spPr bwMode="auto">
            <a:xfrm>
              <a:off x="3986714" y="2980527"/>
              <a:ext cx="101791" cy="107663"/>
            </a:xfrm>
            <a:custGeom>
              <a:avLst/>
              <a:gdLst>
                <a:gd name="T0" fmla="*/ 41273 w 19679"/>
                <a:gd name="T1" fmla="*/ 47918 h 19679"/>
                <a:gd name="T2" fmla="*/ 41273 w 19679"/>
                <a:gd name="T3" fmla="*/ 47918 h 19679"/>
                <a:gd name="T4" fmla="*/ 41273 w 19679"/>
                <a:gd name="T5" fmla="*/ 47918 h 19679"/>
                <a:gd name="T6" fmla="*/ 41273 w 19679"/>
                <a:gd name="T7" fmla="*/ 47918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a:p>
          </p:txBody>
        </p:sp>
      </p:grpSp>
      <p:grpSp>
        <p:nvGrpSpPr>
          <p:cNvPr id="21" name="Group 20"/>
          <p:cNvGrpSpPr/>
          <p:nvPr/>
        </p:nvGrpSpPr>
        <p:grpSpPr>
          <a:xfrm>
            <a:off x="5086843" y="2749149"/>
            <a:ext cx="2037784" cy="383781"/>
            <a:chOff x="5086843" y="2840590"/>
            <a:chExt cx="2037784" cy="383781"/>
          </a:xfrm>
          <a:solidFill>
            <a:schemeClr val="bg1">
              <a:alpha val="50000"/>
            </a:schemeClr>
          </a:solidFill>
        </p:grpSpPr>
        <p:sp>
          <p:nvSpPr>
            <p:cNvPr id="8" name="AutoShape 9"/>
            <p:cNvSpPr>
              <a:spLocks/>
            </p:cNvSpPr>
            <p:nvPr/>
          </p:nvSpPr>
          <p:spPr bwMode="auto">
            <a:xfrm>
              <a:off x="5086843" y="2840590"/>
              <a:ext cx="2037784" cy="383781"/>
            </a:xfrm>
            <a:custGeom>
              <a:avLst/>
              <a:gdLst>
                <a:gd name="T0" fmla="*/ 826294 w 21600"/>
                <a:gd name="T1" fmla="*/ 86519 h 21600"/>
                <a:gd name="T2" fmla="*/ 826294 w 21600"/>
                <a:gd name="T3" fmla="*/ 86519 h 21600"/>
                <a:gd name="T4" fmla="*/ 826294 w 21600"/>
                <a:gd name="T5" fmla="*/ 86519 h 21600"/>
                <a:gd name="T6" fmla="*/ 826294 w 21600"/>
                <a:gd name="T7" fmla="*/ 865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666" y="21599"/>
                  </a:moveTo>
                  <a:lnTo>
                    <a:pt x="0" y="21599"/>
                  </a:lnTo>
                  <a:lnTo>
                    <a:pt x="933" y="10700"/>
                  </a:lnTo>
                  <a:lnTo>
                    <a:pt x="0" y="0"/>
                  </a:lnTo>
                  <a:lnTo>
                    <a:pt x="20666" y="0"/>
                  </a:lnTo>
                  <a:lnTo>
                    <a:pt x="21599" y="10700"/>
                  </a:lnTo>
                  <a:lnTo>
                    <a:pt x="20666" y="21599"/>
                  </a:lnTo>
                  <a:close/>
                </a:path>
              </a:pathLst>
            </a:custGeom>
            <a:grpFill/>
            <a:ln>
              <a:noFill/>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a:p>
          </p:txBody>
        </p:sp>
        <p:sp>
          <p:nvSpPr>
            <p:cNvPr id="13" name="AutoShape 14"/>
            <p:cNvSpPr>
              <a:spLocks/>
            </p:cNvSpPr>
            <p:nvPr/>
          </p:nvSpPr>
          <p:spPr bwMode="auto">
            <a:xfrm>
              <a:off x="6049946" y="2980527"/>
              <a:ext cx="107663" cy="107663"/>
            </a:xfrm>
            <a:custGeom>
              <a:avLst/>
              <a:gdLst>
                <a:gd name="T0" fmla="*/ 43654 w 19679"/>
                <a:gd name="T1" fmla="*/ 47918 h 19679"/>
                <a:gd name="T2" fmla="*/ 43654 w 19679"/>
                <a:gd name="T3" fmla="*/ 47918 h 19679"/>
                <a:gd name="T4" fmla="*/ 43654 w 19679"/>
                <a:gd name="T5" fmla="*/ 47918 h 19679"/>
                <a:gd name="T6" fmla="*/ 43654 w 19679"/>
                <a:gd name="T7" fmla="*/ 47918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a:p>
          </p:txBody>
        </p:sp>
      </p:grpSp>
      <p:grpSp>
        <p:nvGrpSpPr>
          <p:cNvPr id="22" name="Group 21"/>
          <p:cNvGrpSpPr/>
          <p:nvPr/>
        </p:nvGrpSpPr>
        <p:grpSpPr>
          <a:xfrm>
            <a:off x="7155947" y="2749149"/>
            <a:ext cx="2031912" cy="383781"/>
            <a:chOff x="7155947" y="2840590"/>
            <a:chExt cx="2031912" cy="383781"/>
          </a:xfrm>
          <a:solidFill>
            <a:schemeClr val="bg1">
              <a:alpha val="40000"/>
            </a:schemeClr>
          </a:solidFill>
        </p:grpSpPr>
        <p:sp>
          <p:nvSpPr>
            <p:cNvPr id="9" name="AutoShape 10"/>
            <p:cNvSpPr>
              <a:spLocks/>
            </p:cNvSpPr>
            <p:nvPr/>
          </p:nvSpPr>
          <p:spPr bwMode="auto">
            <a:xfrm>
              <a:off x="7155947" y="2840590"/>
              <a:ext cx="2031912" cy="383781"/>
            </a:xfrm>
            <a:custGeom>
              <a:avLst/>
              <a:gdLst>
                <a:gd name="T0" fmla="*/ 823913 w 21600"/>
                <a:gd name="T1" fmla="*/ 86519 h 21600"/>
                <a:gd name="T2" fmla="*/ 823913 w 21600"/>
                <a:gd name="T3" fmla="*/ 86519 h 21600"/>
                <a:gd name="T4" fmla="*/ 823913 w 21600"/>
                <a:gd name="T5" fmla="*/ 86519 h 21600"/>
                <a:gd name="T6" fmla="*/ 823913 w 21600"/>
                <a:gd name="T7" fmla="*/ 865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663" y="21599"/>
                  </a:moveTo>
                  <a:lnTo>
                    <a:pt x="0" y="21599"/>
                  </a:lnTo>
                  <a:lnTo>
                    <a:pt x="936" y="10700"/>
                  </a:lnTo>
                  <a:lnTo>
                    <a:pt x="0" y="0"/>
                  </a:lnTo>
                  <a:lnTo>
                    <a:pt x="20663" y="0"/>
                  </a:lnTo>
                  <a:lnTo>
                    <a:pt x="21599" y="10700"/>
                  </a:lnTo>
                  <a:lnTo>
                    <a:pt x="20663" y="21599"/>
                  </a:lnTo>
                  <a:close/>
                </a:path>
              </a:pathLst>
            </a:custGeom>
            <a:grpFill/>
            <a:ln>
              <a:noFill/>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a:p>
          </p:txBody>
        </p:sp>
        <p:sp>
          <p:nvSpPr>
            <p:cNvPr id="14" name="AutoShape 15"/>
            <p:cNvSpPr>
              <a:spLocks/>
            </p:cNvSpPr>
            <p:nvPr/>
          </p:nvSpPr>
          <p:spPr bwMode="auto">
            <a:xfrm>
              <a:off x="8117093" y="2980527"/>
              <a:ext cx="107663" cy="107663"/>
            </a:xfrm>
            <a:custGeom>
              <a:avLst/>
              <a:gdLst>
                <a:gd name="T0" fmla="*/ 43654 w 19679"/>
                <a:gd name="T1" fmla="*/ 47918 h 19679"/>
                <a:gd name="T2" fmla="*/ 43654 w 19679"/>
                <a:gd name="T3" fmla="*/ 47918 h 19679"/>
                <a:gd name="T4" fmla="*/ 43654 w 19679"/>
                <a:gd name="T5" fmla="*/ 47918 h 19679"/>
                <a:gd name="T6" fmla="*/ 43654 w 19679"/>
                <a:gd name="T7" fmla="*/ 47918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a:p>
          </p:txBody>
        </p:sp>
      </p:grpSp>
      <p:grpSp>
        <p:nvGrpSpPr>
          <p:cNvPr id="23" name="Group 22"/>
          <p:cNvGrpSpPr/>
          <p:nvPr/>
        </p:nvGrpSpPr>
        <p:grpSpPr>
          <a:xfrm>
            <a:off x="9219180" y="2749149"/>
            <a:ext cx="2037785" cy="383781"/>
            <a:chOff x="9219180" y="2840590"/>
            <a:chExt cx="2037785" cy="383781"/>
          </a:xfrm>
          <a:solidFill>
            <a:schemeClr val="bg1">
              <a:alpha val="30000"/>
            </a:schemeClr>
          </a:solidFill>
        </p:grpSpPr>
        <p:sp>
          <p:nvSpPr>
            <p:cNvPr id="10" name="AutoShape 11"/>
            <p:cNvSpPr>
              <a:spLocks/>
            </p:cNvSpPr>
            <p:nvPr/>
          </p:nvSpPr>
          <p:spPr bwMode="auto">
            <a:xfrm>
              <a:off x="9219180" y="2840590"/>
              <a:ext cx="2037785" cy="383781"/>
            </a:xfrm>
            <a:custGeom>
              <a:avLst/>
              <a:gdLst>
                <a:gd name="T0" fmla="*/ 826294 w 21600"/>
                <a:gd name="T1" fmla="*/ 86519 h 21600"/>
                <a:gd name="T2" fmla="*/ 826294 w 21600"/>
                <a:gd name="T3" fmla="*/ 86519 h 21600"/>
                <a:gd name="T4" fmla="*/ 826294 w 21600"/>
                <a:gd name="T5" fmla="*/ 86519 h 21600"/>
                <a:gd name="T6" fmla="*/ 826294 w 21600"/>
                <a:gd name="T7" fmla="*/ 865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666" y="21599"/>
                  </a:moveTo>
                  <a:lnTo>
                    <a:pt x="0" y="21599"/>
                  </a:lnTo>
                  <a:lnTo>
                    <a:pt x="933" y="10700"/>
                  </a:lnTo>
                  <a:lnTo>
                    <a:pt x="0" y="0"/>
                  </a:lnTo>
                  <a:lnTo>
                    <a:pt x="20666" y="0"/>
                  </a:lnTo>
                  <a:lnTo>
                    <a:pt x="21599" y="10700"/>
                  </a:lnTo>
                  <a:lnTo>
                    <a:pt x="20666" y="21599"/>
                  </a:lnTo>
                  <a:close/>
                </a:path>
              </a:pathLst>
            </a:custGeom>
            <a:grpFill/>
            <a:ln>
              <a:noFill/>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a:p>
          </p:txBody>
        </p:sp>
        <p:sp>
          <p:nvSpPr>
            <p:cNvPr id="15" name="AutoShape 16"/>
            <p:cNvSpPr>
              <a:spLocks/>
            </p:cNvSpPr>
            <p:nvPr/>
          </p:nvSpPr>
          <p:spPr bwMode="auto">
            <a:xfrm>
              <a:off x="10188156" y="2980527"/>
              <a:ext cx="105706" cy="107663"/>
            </a:xfrm>
            <a:custGeom>
              <a:avLst/>
              <a:gdLst>
                <a:gd name="T0" fmla="*/ 42860 w 19679"/>
                <a:gd name="T1" fmla="*/ 47918 h 19679"/>
                <a:gd name="T2" fmla="*/ 42860 w 19679"/>
                <a:gd name="T3" fmla="*/ 47918 h 19679"/>
                <a:gd name="T4" fmla="*/ 42860 w 19679"/>
                <a:gd name="T5" fmla="*/ 47918 h 19679"/>
                <a:gd name="T6" fmla="*/ 42860 w 19679"/>
                <a:gd name="T7" fmla="*/ 47918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a:p>
          </p:txBody>
        </p:sp>
      </p:grpSp>
      <p:cxnSp>
        <p:nvCxnSpPr>
          <p:cNvPr id="90" name="Straight Connector 89"/>
          <p:cNvCxnSpPr/>
          <p:nvPr/>
        </p:nvCxnSpPr>
        <p:spPr>
          <a:xfrm>
            <a:off x="1969482" y="2941039"/>
            <a:ext cx="0" cy="1226287"/>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4039567" y="2939874"/>
            <a:ext cx="1352" cy="1220800"/>
          </a:xfrm>
          <a:prstGeom prst="line">
            <a:avLst/>
          </a:prstGeom>
          <a:ln>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6103777" y="2935363"/>
            <a:ext cx="0" cy="1225311"/>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165538" y="2942917"/>
            <a:ext cx="0" cy="1224409"/>
          </a:xfrm>
          <a:prstGeom prst="line">
            <a:avLst/>
          </a:prstGeom>
          <a:ln>
            <a:solidFill>
              <a:schemeClr val="bg1">
                <a:alpha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10238072" y="2942917"/>
            <a:ext cx="0" cy="1224409"/>
          </a:xfrm>
          <a:prstGeom prst="line">
            <a:avLst/>
          </a:prstGeom>
          <a:ln>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grpSp>
        <p:nvGrpSpPr>
          <p:cNvPr id="137" name="Group 136"/>
          <p:cNvGrpSpPr/>
          <p:nvPr/>
        </p:nvGrpSpPr>
        <p:grpSpPr>
          <a:xfrm>
            <a:off x="9797121" y="2942644"/>
            <a:ext cx="875236" cy="875236"/>
            <a:chOff x="9797121" y="3034085"/>
            <a:chExt cx="875236" cy="875236"/>
          </a:xfrm>
          <a:solidFill>
            <a:schemeClr val="bg1">
              <a:alpha val="30000"/>
            </a:schemeClr>
          </a:solidFill>
        </p:grpSpPr>
        <p:sp>
          <p:nvSpPr>
            <p:cNvPr id="100" name="Oval 99"/>
            <p:cNvSpPr/>
            <p:nvPr/>
          </p:nvSpPr>
          <p:spPr>
            <a:xfrm>
              <a:off x="9797121" y="3034085"/>
              <a:ext cx="875236" cy="875236"/>
            </a:xfrm>
            <a:prstGeom prst="ellipse">
              <a:avLst/>
            </a:prstGeom>
            <a:grp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8" name="Group 117"/>
            <p:cNvGrpSpPr/>
            <p:nvPr/>
          </p:nvGrpSpPr>
          <p:grpSpPr>
            <a:xfrm>
              <a:off x="9935791" y="3233723"/>
              <a:ext cx="622180" cy="506252"/>
              <a:chOff x="10074275" y="4479132"/>
              <a:chExt cx="464344" cy="377825"/>
            </a:xfrm>
            <a:grpFill/>
          </p:grpSpPr>
          <p:sp>
            <p:nvSpPr>
              <p:cNvPr id="119" name="AutoShape 5"/>
              <p:cNvSpPr>
                <a:spLocks/>
              </p:cNvSpPr>
              <p:nvPr/>
            </p:nvSpPr>
            <p:spPr bwMode="auto">
              <a:xfrm>
                <a:off x="10393363" y="4595019"/>
                <a:ext cx="87313" cy="116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99" y="18900"/>
                    </a:moveTo>
                    <a:lnTo>
                      <a:pt x="3600" y="18900"/>
                    </a:lnTo>
                    <a:lnTo>
                      <a:pt x="3600" y="2700"/>
                    </a:lnTo>
                    <a:lnTo>
                      <a:pt x="7200" y="2700"/>
                    </a:lnTo>
                    <a:lnTo>
                      <a:pt x="17999" y="14850"/>
                    </a:lnTo>
                    <a:cubicBezTo>
                      <a:pt x="17999" y="14850"/>
                      <a:pt x="17999" y="18900"/>
                      <a:pt x="17999" y="18900"/>
                    </a:cubicBezTo>
                    <a:close/>
                    <a:moveTo>
                      <a:pt x="10195" y="1202"/>
                    </a:moveTo>
                    <a:cubicBezTo>
                      <a:pt x="9527" y="450"/>
                      <a:pt x="8402" y="0"/>
                      <a:pt x="7200" y="0"/>
                    </a:cubicBezTo>
                    <a:lnTo>
                      <a:pt x="3600" y="0"/>
                    </a:lnTo>
                    <a:cubicBezTo>
                      <a:pt x="1610" y="0"/>
                      <a:pt x="0" y="1207"/>
                      <a:pt x="0" y="2700"/>
                    </a:cubicBezTo>
                    <a:lnTo>
                      <a:pt x="0" y="18900"/>
                    </a:lnTo>
                    <a:cubicBezTo>
                      <a:pt x="0" y="20392"/>
                      <a:pt x="1610" y="21599"/>
                      <a:pt x="3600" y="21599"/>
                    </a:cubicBezTo>
                    <a:lnTo>
                      <a:pt x="17999" y="21599"/>
                    </a:lnTo>
                    <a:cubicBezTo>
                      <a:pt x="19989" y="21599"/>
                      <a:pt x="21600" y="20392"/>
                      <a:pt x="21600" y="18900"/>
                    </a:cubicBezTo>
                    <a:lnTo>
                      <a:pt x="21600" y="14850"/>
                    </a:lnTo>
                    <a:cubicBezTo>
                      <a:pt x="21600" y="14317"/>
                      <a:pt x="21389" y="13795"/>
                      <a:pt x="20995" y="13352"/>
                    </a:cubicBezTo>
                    <a:cubicBezTo>
                      <a:pt x="20995" y="13352"/>
                      <a:pt x="10195" y="1202"/>
                      <a:pt x="10195" y="1202"/>
                    </a:cubicBezTo>
                    <a:close/>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20" name="AutoShape 6"/>
              <p:cNvSpPr>
                <a:spLocks/>
              </p:cNvSpPr>
              <p:nvPr/>
            </p:nvSpPr>
            <p:spPr bwMode="auto">
              <a:xfrm>
                <a:off x="10074275" y="4479132"/>
                <a:ext cx="464344" cy="377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50" y="16615"/>
                    </a:moveTo>
                    <a:cubicBezTo>
                      <a:pt x="20250" y="17074"/>
                      <a:pt x="19948" y="17446"/>
                      <a:pt x="19575" y="17446"/>
                    </a:cubicBezTo>
                    <a:lnTo>
                      <a:pt x="18803" y="17446"/>
                    </a:lnTo>
                    <a:cubicBezTo>
                      <a:pt x="18501" y="16016"/>
                      <a:pt x="17453" y="14953"/>
                      <a:pt x="16200" y="14953"/>
                    </a:cubicBezTo>
                    <a:cubicBezTo>
                      <a:pt x="14945" y="14953"/>
                      <a:pt x="13897" y="16016"/>
                      <a:pt x="13595" y="17446"/>
                    </a:cubicBezTo>
                    <a:lnTo>
                      <a:pt x="10029" y="17446"/>
                    </a:lnTo>
                    <a:cubicBezTo>
                      <a:pt x="9727" y="16016"/>
                      <a:pt x="8679" y="14953"/>
                      <a:pt x="7425" y="14953"/>
                    </a:cubicBezTo>
                    <a:cubicBezTo>
                      <a:pt x="6170" y="14953"/>
                      <a:pt x="5122" y="16016"/>
                      <a:pt x="4820" y="17446"/>
                    </a:cubicBezTo>
                    <a:lnTo>
                      <a:pt x="4050" y="17446"/>
                    </a:lnTo>
                    <a:cubicBezTo>
                      <a:pt x="3677" y="17446"/>
                      <a:pt x="3375" y="17074"/>
                      <a:pt x="3375" y="16615"/>
                    </a:cubicBezTo>
                    <a:lnTo>
                      <a:pt x="3375" y="14123"/>
                    </a:lnTo>
                    <a:lnTo>
                      <a:pt x="12150" y="14123"/>
                    </a:lnTo>
                    <a:cubicBezTo>
                      <a:pt x="13266" y="14123"/>
                      <a:pt x="14175" y="13005"/>
                      <a:pt x="14175" y="11630"/>
                    </a:cubicBezTo>
                    <a:lnTo>
                      <a:pt x="14175" y="5815"/>
                    </a:lnTo>
                    <a:lnTo>
                      <a:pt x="16875" y="5815"/>
                    </a:lnTo>
                    <a:cubicBezTo>
                      <a:pt x="17100" y="5815"/>
                      <a:pt x="17311" y="5954"/>
                      <a:pt x="17436" y="6185"/>
                    </a:cubicBezTo>
                    <a:lnTo>
                      <a:pt x="20136" y="11169"/>
                    </a:lnTo>
                    <a:cubicBezTo>
                      <a:pt x="20210" y="11306"/>
                      <a:pt x="20250" y="11466"/>
                      <a:pt x="20250" y="11630"/>
                    </a:cubicBezTo>
                    <a:cubicBezTo>
                      <a:pt x="20250" y="11630"/>
                      <a:pt x="20250" y="16615"/>
                      <a:pt x="20250" y="16615"/>
                    </a:cubicBezTo>
                    <a:close/>
                    <a:moveTo>
                      <a:pt x="16200" y="19938"/>
                    </a:moveTo>
                    <a:cubicBezTo>
                      <a:pt x="15454" y="19938"/>
                      <a:pt x="14850" y="19193"/>
                      <a:pt x="14850" y="18276"/>
                    </a:cubicBezTo>
                    <a:cubicBezTo>
                      <a:pt x="14850" y="17360"/>
                      <a:pt x="15454" y="16615"/>
                      <a:pt x="16200" y="16615"/>
                    </a:cubicBezTo>
                    <a:cubicBezTo>
                      <a:pt x="16945" y="16615"/>
                      <a:pt x="17550" y="17360"/>
                      <a:pt x="17550" y="18276"/>
                    </a:cubicBezTo>
                    <a:cubicBezTo>
                      <a:pt x="17550" y="19193"/>
                      <a:pt x="16945" y="19938"/>
                      <a:pt x="16200" y="19938"/>
                    </a:cubicBezTo>
                    <a:moveTo>
                      <a:pt x="7425" y="19938"/>
                    </a:moveTo>
                    <a:cubicBezTo>
                      <a:pt x="6679" y="19938"/>
                      <a:pt x="6075" y="19193"/>
                      <a:pt x="6075" y="18276"/>
                    </a:cubicBezTo>
                    <a:cubicBezTo>
                      <a:pt x="6075" y="17360"/>
                      <a:pt x="6679" y="16615"/>
                      <a:pt x="7425" y="16615"/>
                    </a:cubicBezTo>
                    <a:cubicBezTo>
                      <a:pt x="8170" y="16615"/>
                      <a:pt x="8775" y="17360"/>
                      <a:pt x="8775" y="18276"/>
                    </a:cubicBezTo>
                    <a:cubicBezTo>
                      <a:pt x="8775" y="19193"/>
                      <a:pt x="8170" y="19938"/>
                      <a:pt x="7425" y="19938"/>
                    </a:cubicBezTo>
                    <a:moveTo>
                      <a:pt x="2024" y="12461"/>
                    </a:moveTo>
                    <a:cubicBezTo>
                      <a:pt x="1652" y="12461"/>
                      <a:pt x="1349" y="12089"/>
                      <a:pt x="1349" y="11630"/>
                    </a:cubicBezTo>
                    <a:lnTo>
                      <a:pt x="1349" y="2492"/>
                    </a:lnTo>
                    <a:cubicBezTo>
                      <a:pt x="1349" y="2033"/>
                      <a:pt x="1652" y="1661"/>
                      <a:pt x="2024" y="1661"/>
                    </a:cubicBezTo>
                    <a:lnTo>
                      <a:pt x="12150" y="1661"/>
                    </a:lnTo>
                    <a:cubicBezTo>
                      <a:pt x="12523" y="1661"/>
                      <a:pt x="12825" y="2033"/>
                      <a:pt x="12825" y="2492"/>
                    </a:cubicBezTo>
                    <a:lnTo>
                      <a:pt x="12825" y="4153"/>
                    </a:lnTo>
                    <a:lnTo>
                      <a:pt x="12825" y="5815"/>
                    </a:lnTo>
                    <a:lnTo>
                      <a:pt x="12825" y="11630"/>
                    </a:lnTo>
                    <a:cubicBezTo>
                      <a:pt x="12825" y="12089"/>
                      <a:pt x="12523" y="12461"/>
                      <a:pt x="12150" y="12461"/>
                    </a:cubicBezTo>
                    <a:cubicBezTo>
                      <a:pt x="12150" y="12461"/>
                      <a:pt x="2024" y="12461"/>
                      <a:pt x="2024" y="12461"/>
                    </a:cubicBezTo>
                    <a:close/>
                    <a:moveTo>
                      <a:pt x="21259" y="10248"/>
                    </a:moveTo>
                    <a:lnTo>
                      <a:pt x="18559" y="5263"/>
                    </a:lnTo>
                    <a:cubicBezTo>
                      <a:pt x="18182" y="4568"/>
                      <a:pt x="17552" y="4153"/>
                      <a:pt x="16875" y="4153"/>
                    </a:cubicBezTo>
                    <a:lnTo>
                      <a:pt x="14175" y="4153"/>
                    </a:lnTo>
                    <a:lnTo>
                      <a:pt x="14175" y="2492"/>
                    </a:lnTo>
                    <a:cubicBezTo>
                      <a:pt x="14175" y="1117"/>
                      <a:pt x="13266" y="0"/>
                      <a:pt x="12150" y="0"/>
                    </a:cubicBezTo>
                    <a:lnTo>
                      <a:pt x="2024" y="0"/>
                    </a:lnTo>
                    <a:cubicBezTo>
                      <a:pt x="908" y="0"/>
                      <a:pt x="0" y="1117"/>
                      <a:pt x="0" y="2492"/>
                    </a:cubicBezTo>
                    <a:lnTo>
                      <a:pt x="0" y="11630"/>
                    </a:lnTo>
                    <a:cubicBezTo>
                      <a:pt x="0" y="13005"/>
                      <a:pt x="908" y="14123"/>
                      <a:pt x="2024" y="14123"/>
                    </a:cubicBezTo>
                    <a:lnTo>
                      <a:pt x="2025" y="14123"/>
                    </a:lnTo>
                    <a:lnTo>
                      <a:pt x="2025" y="16615"/>
                    </a:lnTo>
                    <a:cubicBezTo>
                      <a:pt x="2025" y="17989"/>
                      <a:pt x="2933" y="19107"/>
                      <a:pt x="4050" y="19107"/>
                    </a:cubicBezTo>
                    <a:lnTo>
                      <a:pt x="4820" y="19107"/>
                    </a:lnTo>
                    <a:cubicBezTo>
                      <a:pt x="5122" y="20537"/>
                      <a:pt x="6170" y="21600"/>
                      <a:pt x="7425" y="21600"/>
                    </a:cubicBezTo>
                    <a:cubicBezTo>
                      <a:pt x="8679" y="21600"/>
                      <a:pt x="9727" y="20537"/>
                      <a:pt x="10029" y="19107"/>
                    </a:cubicBezTo>
                    <a:lnTo>
                      <a:pt x="13595" y="19107"/>
                    </a:lnTo>
                    <a:cubicBezTo>
                      <a:pt x="13897" y="20537"/>
                      <a:pt x="14945" y="21600"/>
                      <a:pt x="16200" y="21600"/>
                    </a:cubicBezTo>
                    <a:cubicBezTo>
                      <a:pt x="17453" y="21600"/>
                      <a:pt x="18501" y="20537"/>
                      <a:pt x="18803" y="19107"/>
                    </a:cubicBezTo>
                    <a:lnTo>
                      <a:pt x="19575" y="19107"/>
                    </a:lnTo>
                    <a:cubicBezTo>
                      <a:pt x="20691" y="19107"/>
                      <a:pt x="21599" y="17989"/>
                      <a:pt x="21599" y="16615"/>
                    </a:cubicBezTo>
                    <a:lnTo>
                      <a:pt x="21599" y="11630"/>
                    </a:lnTo>
                    <a:cubicBezTo>
                      <a:pt x="21599" y="11137"/>
                      <a:pt x="21482" y="10658"/>
                      <a:pt x="21259" y="10248"/>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136" name="Group 135"/>
          <p:cNvGrpSpPr/>
          <p:nvPr/>
        </p:nvGrpSpPr>
        <p:grpSpPr>
          <a:xfrm>
            <a:off x="7729114" y="2919168"/>
            <a:ext cx="875236" cy="875236"/>
            <a:chOff x="7729114" y="3010609"/>
            <a:chExt cx="875236" cy="875236"/>
          </a:xfrm>
          <a:solidFill>
            <a:schemeClr val="bg1">
              <a:alpha val="40000"/>
            </a:schemeClr>
          </a:solidFill>
        </p:grpSpPr>
        <p:sp>
          <p:nvSpPr>
            <p:cNvPr id="99" name="Oval 98"/>
            <p:cNvSpPr/>
            <p:nvPr/>
          </p:nvSpPr>
          <p:spPr>
            <a:xfrm>
              <a:off x="7729114" y="3010609"/>
              <a:ext cx="875236" cy="875236"/>
            </a:xfrm>
            <a:prstGeom prst="ellipse">
              <a:avLst/>
            </a:prstGeom>
            <a:grp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1" name="Group 120"/>
            <p:cNvGrpSpPr/>
            <p:nvPr/>
          </p:nvGrpSpPr>
          <p:grpSpPr>
            <a:xfrm>
              <a:off x="7871767" y="3208647"/>
              <a:ext cx="575050" cy="502432"/>
              <a:chOff x="6357938" y="3535363"/>
              <a:chExt cx="465138" cy="406400"/>
            </a:xfrm>
            <a:grpFill/>
          </p:grpSpPr>
          <p:sp>
            <p:nvSpPr>
              <p:cNvPr id="122" name="AutoShape 43"/>
              <p:cNvSpPr>
                <a:spLocks/>
              </p:cNvSpPr>
              <p:nvPr/>
            </p:nvSpPr>
            <p:spPr bwMode="auto">
              <a:xfrm>
                <a:off x="6357938" y="3535363"/>
                <a:ext cx="465138" cy="3341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23" name="AutoShape 44"/>
              <p:cNvSpPr>
                <a:spLocks/>
              </p:cNvSpPr>
              <p:nvPr/>
            </p:nvSpPr>
            <p:spPr bwMode="auto">
              <a:xfrm>
                <a:off x="6779419" y="3680619"/>
                <a:ext cx="28575" cy="1595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24" name="AutoShape 45"/>
              <p:cNvSpPr>
                <a:spLocks/>
              </p:cNvSpPr>
              <p:nvPr/>
            </p:nvSpPr>
            <p:spPr bwMode="auto">
              <a:xfrm>
                <a:off x="6764338" y="3854450"/>
                <a:ext cx="58738"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135" name="Group 134"/>
          <p:cNvGrpSpPr/>
          <p:nvPr/>
        </p:nvGrpSpPr>
        <p:grpSpPr>
          <a:xfrm>
            <a:off x="5658720" y="2915835"/>
            <a:ext cx="875236" cy="875236"/>
            <a:chOff x="5658720" y="3007276"/>
            <a:chExt cx="875236" cy="875236"/>
          </a:xfrm>
          <a:solidFill>
            <a:schemeClr val="bg1">
              <a:alpha val="50000"/>
            </a:schemeClr>
          </a:solidFill>
        </p:grpSpPr>
        <p:sp>
          <p:nvSpPr>
            <p:cNvPr id="98" name="Oval 97"/>
            <p:cNvSpPr/>
            <p:nvPr/>
          </p:nvSpPr>
          <p:spPr>
            <a:xfrm>
              <a:off x="5658720" y="3007276"/>
              <a:ext cx="875236" cy="875236"/>
            </a:xfrm>
            <a:prstGeom prst="ellipse">
              <a:avLst/>
            </a:prstGeom>
            <a:grp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AutoShape 112"/>
            <p:cNvSpPr>
              <a:spLocks/>
            </p:cNvSpPr>
            <p:nvPr/>
          </p:nvSpPr>
          <p:spPr bwMode="auto">
            <a:xfrm>
              <a:off x="5854230" y="3205922"/>
              <a:ext cx="464344" cy="465138"/>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133" name="Group 132"/>
          <p:cNvGrpSpPr/>
          <p:nvPr/>
        </p:nvGrpSpPr>
        <p:grpSpPr>
          <a:xfrm>
            <a:off x="1528437" y="2942917"/>
            <a:ext cx="875236" cy="875236"/>
            <a:chOff x="1528437" y="3034358"/>
            <a:chExt cx="875236" cy="875236"/>
          </a:xfrm>
          <a:solidFill>
            <a:schemeClr val="bg1">
              <a:alpha val="70000"/>
            </a:schemeClr>
          </a:solidFill>
        </p:grpSpPr>
        <p:sp>
          <p:nvSpPr>
            <p:cNvPr id="96" name="Oval 95"/>
            <p:cNvSpPr/>
            <p:nvPr/>
          </p:nvSpPr>
          <p:spPr>
            <a:xfrm>
              <a:off x="1528437" y="3034358"/>
              <a:ext cx="875236" cy="875236"/>
            </a:xfrm>
            <a:prstGeom prst="ellipse">
              <a:avLst/>
            </a:prstGeom>
            <a:grp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6" name="Group 125"/>
            <p:cNvGrpSpPr/>
            <p:nvPr/>
          </p:nvGrpSpPr>
          <p:grpSpPr>
            <a:xfrm>
              <a:off x="1789200" y="3205922"/>
              <a:ext cx="390909" cy="569832"/>
              <a:chOff x="3582988" y="3510757"/>
              <a:chExt cx="319088" cy="465138"/>
            </a:xfrm>
            <a:grpFill/>
          </p:grpSpPr>
          <p:sp>
            <p:nvSpPr>
              <p:cNvPr id="127" name="AutoShape 113"/>
              <p:cNvSpPr>
                <a:spLocks/>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28" name="AutoShape 114"/>
              <p:cNvSpPr>
                <a:spLocks/>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134" name="Group 133"/>
          <p:cNvGrpSpPr/>
          <p:nvPr/>
        </p:nvGrpSpPr>
        <p:grpSpPr>
          <a:xfrm>
            <a:off x="3598875" y="2935363"/>
            <a:ext cx="875236" cy="875236"/>
            <a:chOff x="3598875" y="3026804"/>
            <a:chExt cx="875236" cy="875236"/>
          </a:xfrm>
          <a:solidFill>
            <a:schemeClr val="bg1">
              <a:alpha val="60000"/>
            </a:schemeClr>
          </a:solidFill>
        </p:grpSpPr>
        <p:sp>
          <p:nvSpPr>
            <p:cNvPr id="97" name="Oval 96"/>
            <p:cNvSpPr/>
            <p:nvPr/>
          </p:nvSpPr>
          <p:spPr>
            <a:xfrm>
              <a:off x="3598875" y="3026804"/>
              <a:ext cx="875236" cy="875236"/>
            </a:xfrm>
            <a:prstGeom prst="ellipse">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9" name="Group 128"/>
            <p:cNvGrpSpPr/>
            <p:nvPr/>
          </p:nvGrpSpPr>
          <p:grpSpPr>
            <a:xfrm>
              <a:off x="3804511" y="3258666"/>
              <a:ext cx="464344" cy="464344"/>
              <a:chOff x="4439444" y="1652588"/>
              <a:chExt cx="464344" cy="464344"/>
            </a:xfrm>
            <a:grpFill/>
          </p:grpSpPr>
          <p:sp>
            <p:nvSpPr>
              <p:cNvPr id="130" name="AutoShape 136"/>
              <p:cNvSpPr>
                <a:spLocks/>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31" name="AutoShape 137"/>
              <p:cNvSpPr>
                <a:spLocks/>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32" name="AutoShape 138"/>
              <p:cNvSpPr>
                <a:spLocks/>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sp>
        <p:nvSpPr>
          <p:cNvPr id="138" name="TextBox 137"/>
          <p:cNvSpPr txBox="1"/>
          <p:nvPr/>
        </p:nvSpPr>
        <p:spPr>
          <a:xfrm>
            <a:off x="1048871" y="4893517"/>
            <a:ext cx="1842247" cy="338554"/>
          </a:xfrm>
          <a:prstGeom prst="rect">
            <a:avLst/>
          </a:prstGeom>
          <a:noFill/>
        </p:spPr>
        <p:txBody>
          <a:bodyPr wrap="square" rtlCol="0">
            <a:spAutoFit/>
          </a:bodyPr>
          <a:lstStyle/>
          <a:p>
            <a:pPr algn="ctr"/>
            <a:r>
              <a:rPr lang="en-US" sz="1600" b="1" dirty="0">
                <a:solidFill>
                  <a:schemeClr val="bg1"/>
                </a:solidFill>
                <a:latin typeface="+mj-lt"/>
                <a:ea typeface="Roboto Condensed" panose="02000000000000000000" pitchFamily="2" charset="0"/>
              </a:rPr>
              <a:t>Find Ideas</a:t>
            </a:r>
          </a:p>
        </p:txBody>
      </p:sp>
      <p:sp>
        <p:nvSpPr>
          <p:cNvPr id="139" name="TextBox 138"/>
          <p:cNvSpPr txBox="1"/>
          <p:nvPr/>
        </p:nvSpPr>
        <p:spPr>
          <a:xfrm>
            <a:off x="1048871" y="5163712"/>
            <a:ext cx="1842247" cy="738664"/>
          </a:xfrm>
          <a:prstGeom prst="rect">
            <a:avLst/>
          </a:prstGeom>
          <a:noFill/>
        </p:spPr>
        <p:txBody>
          <a:bodyPr wrap="square" rtlCol="0">
            <a:spAutoFit/>
          </a:bodyPr>
          <a:lstStyle/>
          <a:p>
            <a:pPr algn="ctr"/>
            <a:r>
              <a:rPr lang="en-US" sz="1400" dirty="0" err="1">
                <a:solidFill>
                  <a:schemeClr val="bg1">
                    <a:lumMod val="95000"/>
                  </a:schemeClr>
                </a:solidFill>
                <a:cs typeface="Arial" panose="020B0604020202020204" pitchFamily="34" charset="0"/>
              </a:rPr>
              <a:t>Lorem</a:t>
            </a:r>
            <a:r>
              <a:rPr lang="en-US" sz="1400" dirty="0">
                <a:solidFill>
                  <a:schemeClr val="bg1">
                    <a:lumMod val="95000"/>
                  </a:schemeClr>
                </a:solidFill>
                <a:cs typeface="Arial" panose="020B0604020202020204" pitchFamily="34" charset="0"/>
              </a:rPr>
              <a:t> </a:t>
            </a:r>
            <a:r>
              <a:rPr lang="en-US" sz="1400" dirty="0" err="1">
                <a:solidFill>
                  <a:schemeClr val="bg1">
                    <a:lumMod val="95000"/>
                  </a:schemeClr>
                </a:solidFill>
                <a:cs typeface="Arial" panose="020B0604020202020204" pitchFamily="34" charset="0"/>
              </a:rPr>
              <a:t>ipsum</a:t>
            </a:r>
            <a:r>
              <a:rPr lang="en-US" sz="1400" dirty="0">
                <a:solidFill>
                  <a:schemeClr val="bg1">
                    <a:lumMod val="95000"/>
                  </a:schemeClr>
                </a:solidFill>
                <a:cs typeface="Arial" panose="020B0604020202020204" pitchFamily="34" charset="0"/>
              </a:rPr>
              <a:t> dolor sit </a:t>
            </a:r>
            <a:r>
              <a:rPr lang="en-US" sz="1400" dirty="0" err="1">
                <a:solidFill>
                  <a:schemeClr val="bg1">
                    <a:lumMod val="95000"/>
                  </a:schemeClr>
                </a:solidFill>
                <a:cs typeface="Arial" panose="020B0604020202020204" pitchFamily="34" charset="0"/>
              </a:rPr>
              <a:t>amet</a:t>
            </a:r>
            <a:r>
              <a:rPr lang="en-US" sz="1400" dirty="0">
                <a:solidFill>
                  <a:schemeClr val="bg1">
                    <a:lumMod val="95000"/>
                  </a:schemeClr>
                </a:solidFill>
                <a:cs typeface="Arial" panose="020B0604020202020204" pitchFamily="34" charset="0"/>
              </a:rPr>
              <a:t>, </a:t>
            </a:r>
            <a:r>
              <a:rPr lang="en-US" sz="1400" dirty="0" err="1">
                <a:solidFill>
                  <a:schemeClr val="bg1">
                    <a:lumMod val="95000"/>
                  </a:schemeClr>
                </a:solidFill>
                <a:cs typeface="Arial" panose="020B0604020202020204" pitchFamily="34" charset="0"/>
              </a:rPr>
              <a:t>consect</a:t>
            </a:r>
            <a:r>
              <a:rPr lang="en-US" sz="1400" dirty="0">
                <a:solidFill>
                  <a:schemeClr val="bg1">
                    <a:lumMod val="95000"/>
                  </a:schemeClr>
                </a:solidFill>
                <a:cs typeface="Arial" panose="020B0604020202020204" pitchFamily="34" charset="0"/>
              </a:rPr>
              <a:t> dolor sit </a:t>
            </a:r>
            <a:r>
              <a:rPr lang="en-US" sz="1400" dirty="0" err="1">
                <a:solidFill>
                  <a:schemeClr val="bg1">
                    <a:lumMod val="95000"/>
                  </a:schemeClr>
                </a:solidFill>
                <a:cs typeface="Arial" panose="020B0604020202020204" pitchFamily="34" charset="0"/>
              </a:rPr>
              <a:t>amet</a:t>
            </a:r>
            <a:r>
              <a:rPr lang="en-US" sz="1400" dirty="0">
                <a:solidFill>
                  <a:schemeClr val="bg1">
                    <a:lumMod val="95000"/>
                  </a:schemeClr>
                </a:solidFill>
                <a:cs typeface="Arial" panose="020B0604020202020204" pitchFamily="34" charset="0"/>
              </a:rPr>
              <a:t> ta.</a:t>
            </a:r>
            <a:endParaRPr lang="en-US" sz="1400" i="1" dirty="0">
              <a:solidFill>
                <a:schemeClr val="bg1">
                  <a:lumMod val="95000"/>
                </a:schemeClr>
              </a:solidFill>
            </a:endParaRPr>
          </a:p>
        </p:txBody>
      </p:sp>
      <p:sp>
        <p:nvSpPr>
          <p:cNvPr id="142" name="TextBox 141"/>
          <p:cNvSpPr txBox="1"/>
          <p:nvPr/>
        </p:nvSpPr>
        <p:spPr>
          <a:xfrm>
            <a:off x="3117165" y="4893517"/>
            <a:ext cx="1842247" cy="338554"/>
          </a:xfrm>
          <a:prstGeom prst="rect">
            <a:avLst/>
          </a:prstGeom>
          <a:noFill/>
        </p:spPr>
        <p:txBody>
          <a:bodyPr wrap="square" rtlCol="0">
            <a:spAutoFit/>
          </a:bodyPr>
          <a:lstStyle/>
          <a:p>
            <a:pPr algn="ctr"/>
            <a:r>
              <a:rPr lang="en-US" sz="1600" b="1" dirty="0">
                <a:solidFill>
                  <a:schemeClr val="bg1"/>
                </a:solidFill>
                <a:latin typeface="+mj-lt"/>
                <a:ea typeface="Roboto Condensed" panose="02000000000000000000" pitchFamily="2" charset="0"/>
              </a:rPr>
              <a:t>Build Plan</a:t>
            </a:r>
          </a:p>
        </p:txBody>
      </p:sp>
      <p:sp>
        <p:nvSpPr>
          <p:cNvPr id="143" name="TextBox 142"/>
          <p:cNvSpPr txBox="1"/>
          <p:nvPr/>
        </p:nvSpPr>
        <p:spPr>
          <a:xfrm>
            <a:off x="3117165" y="5163712"/>
            <a:ext cx="1842247" cy="738664"/>
          </a:xfrm>
          <a:prstGeom prst="rect">
            <a:avLst/>
          </a:prstGeom>
          <a:noFill/>
        </p:spPr>
        <p:txBody>
          <a:bodyPr wrap="square" rtlCol="0">
            <a:spAutoFit/>
          </a:bodyPr>
          <a:lstStyle/>
          <a:p>
            <a:pPr algn="ctr"/>
            <a:r>
              <a:rPr lang="en-US" sz="1400" dirty="0" err="1">
                <a:solidFill>
                  <a:schemeClr val="bg1">
                    <a:lumMod val="95000"/>
                  </a:schemeClr>
                </a:solidFill>
                <a:cs typeface="Arial" panose="020B0604020202020204" pitchFamily="34" charset="0"/>
              </a:rPr>
              <a:t>Lorem</a:t>
            </a:r>
            <a:r>
              <a:rPr lang="en-US" sz="1400" dirty="0">
                <a:solidFill>
                  <a:schemeClr val="bg1">
                    <a:lumMod val="95000"/>
                  </a:schemeClr>
                </a:solidFill>
                <a:cs typeface="Arial" panose="020B0604020202020204" pitchFamily="34" charset="0"/>
              </a:rPr>
              <a:t> </a:t>
            </a:r>
            <a:r>
              <a:rPr lang="en-US" sz="1400" dirty="0" err="1">
                <a:solidFill>
                  <a:schemeClr val="bg1">
                    <a:lumMod val="95000"/>
                  </a:schemeClr>
                </a:solidFill>
                <a:cs typeface="Arial" panose="020B0604020202020204" pitchFamily="34" charset="0"/>
              </a:rPr>
              <a:t>ipsum</a:t>
            </a:r>
            <a:r>
              <a:rPr lang="en-US" sz="1400" dirty="0">
                <a:solidFill>
                  <a:schemeClr val="bg1">
                    <a:lumMod val="95000"/>
                  </a:schemeClr>
                </a:solidFill>
                <a:cs typeface="Arial" panose="020B0604020202020204" pitchFamily="34" charset="0"/>
              </a:rPr>
              <a:t> dolor sit </a:t>
            </a:r>
            <a:r>
              <a:rPr lang="en-US" sz="1400" dirty="0" err="1">
                <a:solidFill>
                  <a:schemeClr val="bg1">
                    <a:lumMod val="95000"/>
                  </a:schemeClr>
                </a:solidFill>
                <a:cs typeface="Arial" panose="020B0604020202020204" pitchFamily="34" charset="0"/>
              </a:rPr>
              <a:t>amet</a:t>
            </a:r>
            <a:r>
              <a:rPr lang="en-US" sz="1400" dirty="0">
                <a:solidFill>
                  <a:schemeClr val="bg1">
                    <a:lumMod val="95000"/>
                  </a:schemeClr>
                </a:solidFill>
                <a:cs typeface="Arial" panose="020B0604020202020204" pitchFamily="34" charset="0"/>
              </a:rPr>
              <a:t>, </a:t>
            </a:r>
            <a:r>
              <a:rPr lang="en-US" sz="1400" dirty="0" err="1">
                <a:solidFill>
                  <a:schemeClr val="bg1">
                    <a:lumMod val="95000"/>
                  </a:schemeClr>
                </a:solidFill>
                <a:cs typeface="Arial" panose="020B0604020202020204" pitchFamily="34" charset="0"/>
              </a:rPr>
              <a:t>consect</a:t>
            </a:r>
            <a:r>
              <a:rPr lang="en-US" sz="1400" dirty="0">
                <a:solidFill>
                  <a:schemeClr val="bg1">
                    <a:lumMod val="95000"/>
                  </a:schemeClr>
                </a:solidFill>
                <a:cs typeface="Arial" panose="020B0604020202020204" pitchFamily="34" charset="0"/>
              </a:rPr>
              <a:t> dolor sit </a:t>
            </a:r>
            <a:r>
              <a:rPr lang="en-US" sz="1400" dirty="0" err="1">
                <a:solidFill>
                  <a:schemeClr val="bg1">
                    <a:lumMod val="95000"/>
                  </a:schemeClr>
                </a:solidFill>
                <a:cs typeface="Arial" panose="020B0604020202020204" pitchFamily="34" charset="0"/>
              </a:rPr>
              <a:t>amet</a:t>
            </a:r>
            <a:r>
              <a:rPr lang="en-US" sz="1400" dirty="0">
                <a:solidFill>
                  <a:schemeClr val="bg1">
                    <a:lumMod val="95000"/>
                  </a:schemeClr>
                </a:solidFill>
                <a:cs typeface="Arial" panose="020B0604020202020204" pitchFamily="34" charset="0"/>
              </a:rPr>
              <a:t> ta.</a:t>
            </a:r>
            <a:endParaRPr lang="en-US" sz="1400" i="1" dirty="0">
              <a:solidFill>
                <a:schemeClr val="bg1">
                  <a:lumMod val="95000"/>
                </a:schemeClr>
              </a:solidFill>
            </a:endParaRPr>
          </a:p>
        </p:txBody>
      </p:sp>
      <p:sp>
        <p:nvSpPr>
          <p:cNvPr id="144" name="TextBox 143"/>
          <p:cNvSpPr txBox="1"/>
          <p:nvPr/>
        </p:nvSpPr>
        <p:spPr>
          <a:xfrm>
            <a:off x="5202754" y="4893517"/>
            <a:ext cx="1842247" cy="338554"/>
          </a:xfrm>
          <a:prstGeom prst="rect">
            <a:avLst/>
          </a:prstGeom>
          <a:noFill/>
        </p:spPr>
        <p:txBody>
          <a:bodyPr wrap="square" rtlCol="0">
            <a:spAutoFit/>
          </a:bodyPr>
          <a:lstStyle/>
          <a:p>
            <a:pPr algn="ctr"/>
            <a:r>
              <a:rPr lang="en-US" sz="1600" b="1" dirty="0">
                <a:solidFill>
                  <a:schemeClr val="bg1"/>
                </a:solidFill>
                <a:latin typeface="+mj-lt"/>
                <a:ea typeface="Roboto Condensed" panose="02000000000000000000" pitchFamily="2" charset="0"/>
              </a:rPr>
              <a:t>Do It</a:t>
            </a:r>
          </a:p>
        </p:txBody>
      </p:sp>
      <p:sp>
        <p:nvSpPr>
          <p:cNvPr id="145" name="TextBox 144"/>
          <p:cNvSpPr txBox="1"/>
          <p:nvPr/>
        </p:nvSpPr>
        <p:spPr>
          <a:xfrm>
            <a:off x="5202754" y="5163712"/>
            <a:ext cx="1842247" cy="738664"/>
          </a:xfrm>
          <a:prstGeom prst="rect">
            <a:avLst/>
          </a:prstGeom>
          <a:noFill/>
        </p:spPr>
        <p:txBody>
          <a:bodyPr wrap="square" rtlCol="0">
            <a:spAutoFit/>
          </a:bodyPr>
          <a:lstStyle/>
          <a:p>
            <a:pPr algn="ctr"/>
            <a:r>
              <a:rPr lang="en-US" sz="1400" dirty="0" err="1">
                <a:solidFill>
                  <a:schemeClr val="bg1">
                    <a:lumMod val="95000"/>
                  </a:schemeClr>
                </a:solidFill>
                <a:cs typeface="Arial" panose="020B0604020202020204" pitchFamily="34" charset="0"/>
              </a:rPr>
              <a:t>Lorem</a:t>
            </a:r>
            <a:r>
              <a:rPr lang="en-US" sz="1400" dirty="0">
                <a:solidFill>
                  <a:schemeClr val="bg1">
                    <a:lumMod val="95000"/>
                  </a:schemeClr>
                </a:solidFill>
                <a:cs typeface="Arial" panose="020B0604020202020204" pitchFamily="34" charset="0"/>
              </a:rPr>
              <a:t> </a:t>
            </a:r>
            <a:r>
              <a:rPr lang="en-US" sz="1400" dirty="0" err="1">
                <a:solidFill>
                  <a:schemeClr val="bg1">
                    <a:lumMod val="95000"/>
                  </a:schemeClr>
                </a:solidFill>
                <a:cs typeface="Arial" panose="020B0604020202020204" pitchFamily="34" charset="0"/>
              </a:rPr>
              <a:t>ipsum</a:t>
            </a:r>
            <a:r>
              <a:rPr lang="en-US" sz="1400" dirty="0">
                <a:solidFill>
                  <a:schemeClr val="bg1">
                    <a:lumMod val="95000"/>
                  </a:schemeClr>
                </a:solidFill>
                <a:cs typeface="Arial" panose="020B0604020202020204" pitchFamily="34" charset="0"/>
              </a:rPr>
              <a:t> dolor sit </a:t>
            </a:r>
            <a:r>
              <a:rPr lang="en-US" sz="1400" dirty="0" err="1">
                <a:solidFill>
                  <a:schemeClr val="bg1">
                    <a:lumMod val="95000"/>
                  </a:schemeClr>
                </a:solidFill>
                <a:cs typeface="Arial" panose="020B0604020202020204" pitchFamily="34" charset="0"/>
              </a:rPr>
              <a:t>amet</a:t>
            </a:r>
            <a:r>
              <a:rPr lang="en-US" sz="1400" dirty="0">
                <a:solidFill>
                  <a:schemeClr val="bg1">
                    <a:lumMod val="95000"/>
                  </a:schemeClr>
                </a:solidFill>
                <a:cs typeface="Arial" panose="020B0604020202020204" pitchFamily="34" charset="0"/>
              </a:rPr>
              <a:t>, </a:t>
            </a:r>
            <a:r>
              <a:rPr lang="en-US" sz="1400" dirty="0" err="1">
                <a:solidFill>
                  <a:schemeClr val="bg1">
                    <a:lumMod val="95000"/>
                  </a:schemeClr>
                </a:solidFill>
                <a:cs typeface="Arial" panose="020B0604020202020204" pitchFamily="34" charset="0"/>
              </a:rPr>
              <a:t>consect</a:t>
            </a:r>
            <a:r>
              <a:rPr lang="en-US" sz="1400" dirty="0">
                <a:solidFill>
                  <a:schemeClr val="bg1">
                    <a:lumMod val="95000"/>
                  </a:schemeClr>
                </a:solidFill>
                <a:cs typeface="Arial" panose="020B0604020202020204" pitchFamily="34" charset="0"/>
              </a:rPr>
              <a:t> dolor sit </a:t>
            </a:r>
            <a:r>
              <a:rPr lang="en-US" sz="1400" dirty="0" err="1">
                <a:solidFill>
                  <a:schemeClr val="bg1">
                    <a:lumMod val="95000"/>
                  </a:schemeClr>
                </a:solidFill>
                <a:cs typeface="Arial" panose="020B0604020202020204" pitchFamily="34" charset="0"/>
              </a:rPr>
              <a:t>amet</a:t>
            </a:r>
            <a:r>
              <a:rPr lang="en-US" sz="1400" dirty="0">
                <a:solidFill>
                  <a:schemeClr val="bg1">
                    <a:lumMod val="95000"/>
                  </a:schemeClr>
                </a:solidFill>
                <a:cs typeface="Arial" panose="020B0604020202020204" pitchFamily="34" charset="0"/>
              </a:rPr>
              <a:t> ta.</a:t>
            </a:r>
            <a:endParaRPr lang="en-US" sz="1400" i="1" dirty="0">
              <a:solidFill>
                <a:schemeClr val="bg1">
                  <a:lumMod val="95000"/>
                </a:schemeClr>
              </a:solidFill>
            </a:endParaRPr>
          </a:p>
        </p:txBody>
      </p:sp>
      <p:sp>
        <p:nvSpPr>
          <p:cNvPr id="146" name="TextBox 145"/>
          <p:cNvSpPr txBox="1"/>
          <p:nvPr/>
        </p:nvSpPr>
        <p:spPr>
          <a:xfrm>
            <a:off x="7295930" y="4893517"/>
            <a:ext cx="1842247" cy="338554"/>
          </a:xfrm>
          <a:prstGeom prst="rect">
            <a:avLst/>
          </a:prstGeom>
          <a:noFill/>
        </p:spPr>
        <p:txBody>
          <a:bodyPr wrap="square" rtlCol="0">
            <a:spAutoFit/>
          </a:bodyPr>
          <a:lstStyle/>
          <a:p>
            <a:pPr algn="ctr"/>
            <a:r>
              <a:rPr lang="en-US" sz="1600" b="1" dirty="0">
                <a:solidFill>
                  <a:schemeClr val="bg1"/>
                </a:solidFill>
                <a:latin typeface="+mj-lt"/>
                <a:ea typeface="Roboto Condensed" panose="02000000000000000000" pitchFamily="2" charset="0"/>
              </a:rPr>
              <a:t>Marketing</a:t>
            </a:r>
          </a:p>
        </p:txBody>
      </p:sp>
      <p:sp>
        <p:nvSpPr>
          <p:cNvPr id="147" name="TextBox 146"/>
          <p:cNvSpPr txBox="1"/>
          <p:nvPr/>
        </p:nvSpPr>
        <p:spPr>
          <a:xfrm>
            <a:off x="7295930" y="5163712"/>
            <a:ext cx="1842247" cy="738664"/>
          </a:xfrm>
          <a:prstGeom prst="rect">
            <a:avLst/>
          </a:prstGeom>
          <a:noFill/>
        </p:spPr>
        <p:txBody>
          <a:bodyPr wrap="square" rtlCol="0">
            <a:spAutoFit/>
          </a:bodyPr>
          <a:lstStyle/>
          <a:p>
            <a:pPr algn="ctr"/>
            <a:r>
              <a:rPr lang="en-US" sz="1400" dirty="0" err="1">
                <a:solidFill>
                  <a:schemeClr val="bg1">
                    <a:lumMod val="95000"/>
                  </a:schemeClr>
                </a:solidFill>
                <a:cs typeface="Arial" panose="020B0604020202020204" pitchFamily="34" charset="0"/>
              </a:rPr>
              <a:t>Lorem</a:t>
            </a:r>
            <a:r>
              <a:rPr lang="en-US" sz="1400" dirty="0">
                <a:solidFill>
                  <a:schemeClr val="bg1">
                    <a:lumMod val="95000"/>
                  </a:schemeClr>
                </a:solidFill>
                <a:cs typeface="Arial" panose="020B0604020202020204" pitchFamily="34" charset="0"/>
              </a:rPr>
              <a:t> </a:t>
            </a:r>
            <a:r>
              <a:rPr lang="en-US" sz="1400" dirty="0" err="1">
                <a:solidFill>
                  <a:schemeClr val="bg1">
                    <a:lumMod val="95000"/>
                  </a:schemeClr>
                </a:solidFill>
                <a:cs typeface="Arial" panose="020B0604020202020204" pitchFamily="34" charset="0"/>
              </a:rPr>
              <a:t>ipsum</a:t>
            </a:r>
            <a:r>
              <a:rPr lang="en-US" sz="1400" dirty="0">
                <a:solidFill>
                  <a:schemeClr val="bg1">
                    <a:lumMod val="95000"/>
                  </a:schemeClr>
                </a:solidFill>
                <a:cs typeface="Arial" panose="020B0604020202020204" pitchFamily="34" charset="0"/>
              </a:rPr>
              <a:t> dolor sit </a:t>
            </a:r>
            <a:r>
              <a:rPr lang="en-US" sz="1400" dirty="0" err="1">
                <a:solidFill>
                  <a:schemeClr val="bg1">
                    <a:lumMod val="95000"/>
                  </a:schemeClr>
                </a:solidFill>
                <a:cs typeface="Arial" panose="020B0604020202020204" pitchFamily="34" charset="0"/>
              </a:rPr>
              <a:t>amet</a:t>
            </a:r>
            <a:r>
              <a:rPr lang="en-US" sz="1400" dirty="0">
                <a:solidFill>
                  <a:schemeClr val="bg1">
                    <a:lumMod val="95000"/>
                  </a:schemeClr>
                </a:solidFill>
                <a:cs typeface="Arial" panose="020B0604020202020204" pitchFamily="34" charset="0"/>
              </a:rPr>
              <a:t>, </a:t>
            </a:r>
            <a:r>
              <a:rPr lang="en-US" sz="1400" dirty="0" err="1">
                <a:solidFill>
                  <a:schemeClr val="bg1">
                    <a:lumMod val="95000"/>
                  </a:schemeClr>
                </a:solidFill>
                <a:cs typeface="Arial" panose="020B0604020202020204" pitchFamily="34" charset="0"/>
              </a:rPr>
              <a:t>consect</a:t>
            </a:r>
            <a:r>
              <a:rPr lang="en-US" sz="1400" dirty="0">
                <a:solidFill>
                  <a:schemeClr val="bg1">
                    <a:lumMod val="95000"/>
                  </a:schemeClr>
                </a:solidFill>
                <a:cs typeface="Arial" panose="020B0604020202020204" pitchFamily="34" charset="0"/>
              </a:rPr>
              <a:t> dolor sit </a:t>
            </a:r>
            <a:r>
              <a:rPr lang="en-US" sz="1400" dirty="0" err="1">
                <a:solidFill>
                  <a:schemeClr val="bg1">
                    <a:lumMod val="95000"/>
                  </a:schemeClr>
                </a:solidFill>
                <a:cs typeface="Arial" panose="020B0604020202020204" pitchFamily="34" charset="0"/>
              </a:rPr>
              <a:t>amet</a:t>
            </a:r>
            <a:r>
              <a:rPr lang="en-US" sz="1400" dirty="0">
                <a:solidFill>
                  <a:schemeClr val="bg1">
                    <a:lumMod val="95000"/>
                  </a:schemeClr>
                </a:solidFill>
                <a:cs typeface="Arial" panose="020B0604020202020204" pitchFamily="34" charset="0"/>
              </a:rPr>
              <a:t> ta.</a:t>
            </a:r>
            <a:endParaRPr lang="en-US" sz="1400" i="1" dirty="0">
              <a:solidFill>
                <a:schemeClr val="bg1">
                  <a:lumMod val="95000"/>
                </a:schemeClr>
              </a:solidFill>
            </a:endParaRPr>
          </a:p>
        </p:txBody>
      </p:sp>
      <p:sp>
        <p:nvSpPr>
          <p:cNvPr id="148" name="TextBox 147"/>
          <p:cNvSpPr txBox="1"/>
          <p:nvPr/>
        </p:nvSpPr>
        <p:spPr>
          <a:xfrm>
            <a:off x="9361644" y="4893517"/>
            <a:ext cx="1842247" cy="338554"/>
          </a:xfrm>
          <a:prstGeom prst="rect">
            <a:avLst/>
          </a:prstGeom>
          <a:noFill/>
        </p:spPr>
        <p:txBody>
          <a:bodyPr wrap="square" rtlCol="0">
            <a:spAutoFit/>
          </a:bodyPr>
          <a:lstStyle/>
          <a:p>
            <a:pPr algn="ctr"/>
            <a:r>
              <a:rPr lang="en-US" sz="1600" b="1" dirty="0">
                <a:solidFill>
                  <a:schemeClr val="bg1"/>
                </a:solidFill>
                <a:latin typeface="+mj-lt"/>
                <a:ea typeface="Roboto Condensed" panose="02000000000000000000" pitchFamily="2" charset="0"/>
              </a:rPr>
              <a:t>Expansion</a:t>
            </a:r>
          </a:p>
        </p:txBody>
      </p:sp>
      <p:sp>
        <p:nvSpPr>
          <p:cNvPr id="149" name="TextBox 148"/>
          <p:cNvSpPr txBox="1"/>
          <p:nvPr/>
        </p:nvSpPr>
        <p:spPr>
          <a:xfrm>
            <a:off x="9361644" y="5163712"/>
            <a:ext cx="1842247" cy="738664"/>
          </a:xfrm>
          <a:prstGeom prst="rect">
            <a:avLst/>
          </a:prstGeom>
          <a:noFill/>
        </p:spPr>
        <p:txBody>
          <a:bodyPr wrap="square" rtlCol="0">
            <a:spAutoFit/>
          </a:bodyPr>
          <a:lstStyle/>
          <a:p>
            <a:pPr algn="ctr"/>
            <a:r>
              <a:rPr lang="en-US" sz="1400" dirty="0" err="1">
                <a:solidFill>
                  <a:schemeClr val="bg1">
                    <a:lumMod val="95000"/>
                  </a:schemeClr>
                </a:solidFill>
                <a:cs typeface="Arial" panose="020B0604020202020204" pitchFamily="34" charset="0"/>
              </a:rPr>
              <a:t>Lorem</a:t>
            </a:r>
            <a:r>
              <a:rPr lang="en-US" sz="1400" dirty="0">
                <a:solidFill>
                  <a:schemeClr val="bg1">
                    <a:lumMod val="95000"/>
                  </a:schemeClr>
                </a:solidFill>
                <a:cs typeface="Arial" panose="020B0604020202020204" pitchFamily="34" charset="0"/>
              </a:rPr>
              <a:t> </a:t>
            </a:r>
            <a:r>
              <a:rPr lang="en-US" sz="1400" dirty="0" err="1">
                <a:solidFill>
                  <a:schemeClr val="bg1">
                    <a:lumMod val="95000"/>
                  </a:schemeClr>
                </a:solidFill>
                <a:cs typeface="Arial" panose="020B0604020202020204" pitchFamily="34" charset="0"/>
              </a:rPr>
              <a:t>ipsum</a:t>
            </a:r>
            <a:r>
              <a:rPr lang="en-US" sz="1400" dirty="0">
                <a:solidFill>
                  <a:schemeClr val="bg1">
                    <a:lumMod val="95000"/>
                  </a:schemeClr>
                </a:solidFill>
                <a:cs typeface="Arial" panose="020B0604020202020204" pitchFamily="34" charset="0"/>
              </a:rPr>
              <a:t> dolor sit </a:t>
            </a:r>
            <a:r>
              <a:rPr lang="en-US" sz="1400" dirty="0" err="1">
                <a:solidFill>
                  <a:schemeClr val="bg1">
                    <a:lumMod val="95000"/>
                  </a:schemeClr>
                </a:solidFill>
                <a:cs typeface="Arial" panose="020B0604020202020204" pitchFamily="34" charset="0"/>
              </a:rPr>
              <a:t>amet</a:t>
            </a:r>
            <a:r>
              <a:rPr lang="en-US" sz="1400" dirty="0">
                <a:solidFill>
                  <a:schemeClr val="bg1">
                    <a:lumMod val="95000"/>
                  </a:schemeClr>
                </a:solidFill>
                <a:cs typeface="Arial" panose="020B0604020202020204" pitchFamily="34" charset="0"/>
              </a:rPr>
              <a:t>, </a:t>
            </a:r>
            <a:r>
              <a:rPr lang="en-US" sz="1400" dirty="0" err="1">
                <a:solidFill>
                  <a:schemeClr val="bg1">
                    <a:lumMod val="95000"/>
                  </a:schemeClr>
                </a:solidFill>
                <a:cs typeface="Arial" panose="020B0604020202020204" pitchFamily="34" charset="0"/>
              </a:rPr>
              <a:t>consect</a:t>
            </a:r>
            <a:r>
              <a:rPr lang="en-US" sz="1400" dirty="0">
                <a:solidFill>
                  <a:schemeClr val="bg1">
                    <a:lumMod val="95000"/>
                  </a:schemeClr>
                </a:solidFill>
                <a:cs typeface="Arial" panose="020B0604020202020204" pitchFamily="34" charset="0"/>
              </a:rPr>
              <a:t> dolor sit </a:t>
            </a:r>
            <a:r>
              <a:rPr lang="en-US" sz="1400" dirty="0" err="1">
                <a:solidFill>
                  <a:schemeClr val="bg1">
                    <a:lumMod val="95000"/>
                  </a:schemeClr>
                </a:solidFill>
                <a:cs typeface="Arial" panose="020B0604020202020204" pitchFamily="34" charset="0"/>
              </a:rPr>
              <a:t>amet</a:t>
            </a:r>
            <a:r>
              <a:rPr lang="en-US" sz="1400" dirty="0">
                <a:solidFill>
                  <a:schemeClr val="bg1">
                    <a:lumMod val="95000"/>
                  </a:schemeClr>
                </a:solidFill>
                <a:cs typeface="Arial" panose="020B0604020202020204" pitchFamily="34" charset="0"/>
              </a:rPr>
              <a:t> ta.</a:t>
            </a:r>
            <a:endParaRPr lang="en-US" sz="1400" i="1" dirty="0">
              <a:solidFill>
                <a:schemeClr val="bg1">
                  <a:lumMod val="95000"/>
                </a:schemeClr>
              </a:solidFill>
            </a:endParaRPr>
          </a:p>
        </p:txBody>
      </p:sp>
      <p:grpSp>
        <p:nvGrpSpPr>
          <p:cNvPr id="4" name="Group 3"/>
          <p:cNvGrpSpPr/>
          <p:nvPr/>
        </p:nvGrpSpPr>
        <p:grpSpPr>
          <a:xfrm>
            <a:off x="1604979" y="1643446"/>
            <a:ext cx="750027" cy="863270"/>
            <a:chOff x="1604979" y="1734887"/>
            <a:chExt cx="750027" cy="863270"/>
          </a:xfrm>
        </p:grpSpPr>
        <p:sp>
          <p:nvSpPr>
            <p:cNvPr id="34" name="AutoShape 72"/>
            <p:cNvSpPr>
              <a:spLocks/>
            </p:cNvSpPr>
            <p:nvPr/>
          </p:nvSpPr>
          <p:spPr bwMode="auto">
            <a:xfrm>
              <a:off x="1604979" y="1734887"/>
              <a:ext cx="750027" cy="863270"/>
            </a:xfrm>
            <a:custGeom>
              <a:avLst/>
              <a:gdLst>
                <a:gd name="T0" fmla="*/ 304801 w 21600"/>
                <a:gd name="T1" fmla="*/ 350451 h 21600"/>
                <a:gd name="T2" fmla="*/ 304801 w 21600"/>
                <a:gd name="T3" fmla="*/ 350451 h 21600"/>
                <a:gd name="T4" fmla="*/ 304801 w 21600"/>
                <a:gd name="T5" fmla="*/ 350451 h 21600"/>
                <a:gd name="T6" fmla="*/ 304801 w 21600"/>
                <a:gd name="T7" fmla="*/ 35045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9446"/>
                  </a:moveTo>
                  <a:cubicBezTo>
                    <a:pt x="0" y="4245"/>
                    <a:pt x="4826" y="0"/>
                    <a:pt x="10860" y="0"/>
                  </a:cubicBezTo>
                  <a:cubicBezTo>
                    <a:pt x="16773" y="0"/>
                    <a:pt x="21600" y="4245"/>
                    <a:pt x="21600" y="9446"/>
                  </a:cubicBezTo>
                  <a:cubicBezTo>
                    <a:pt x="21600" y="13957"/>
                    <a:pt x="17678" y="17725"/>
                    <a:pt x="12489" y="18415"/>
                  </a:cubicBezTo>
                  <a:cubicBezTo>
                    <a:pt x="10618" y="21599"/>
                    <a:pt x="10618" y="21599"/>
                    <a:pt x="10618" y="21599"/>
                  </a:cubicBezTo>
                  <a:cubicBezTo>
                    <a:pt x="8929" y="18415"/>
                    <a:pt x="8929" y="18415"/>
                    <a:pt x="8929" y="18415"/>
                  </a:cubicBezTo>
                  <a:cubicBezTo>
                    <a:pt x="3801" y="17566"/>
                    <a:pt x="0" y="13798"/>
                    <a:pt x="0" y="9446"/>
                  </a:cubicBezTo>
                  <a:close/>
                </a:path>
              </a:pathLst>
            </a:custGeom>
            <a:solidFill>
              <a:schemeClr val="bg1">
                <a:alpha val="70000"/>
              </a:schemeClr>
            </a:solidFill>
            <a:ln>
              <a:noFill/>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dirty="0"/>
            </a:p>
          </p:txBody>
        </p:sp>
        <p:sp>
          <p:nvSpPr>
            <p:cNvPr id="3" name="TextBox 2"/>
            <p:cNvSpPr txBox="1"/>
            <p:nvPr/>
          </p:nvSpPr>
          <p:spPr>
            <a:xfrm>
              <a:off x="1667389" y="1929733"/>
              <a:ext cx="652743" cy="369332"/>
            </a:xfrm>
            <a:prstGeom prst="rect">
              <a:avLst/>
            </a:prstGeom>
            <a:noFill/>
          </p:spPr>
          <p:txBody>
            <a:bodyPr wrap="none" rtlCol="0">
              <a:spAutoFit/>
            </a:bodyPr>
            <a:lstStyle/>
            <a:p>
              <a:pPr algn="ctr"/>
              <a:r>
                <a:rPr lang="en-US" dirty="0">
                  <a:solidFill>
                    <a:schemeClr val="bg1"/>
                  </a:solidFill>
                </a:rPr>
                <a:t>2011</a:t>
              </a:r>
            </a:p>
          </p:txBody>
        </p:sp>
      </p:grpSp>
      <p:grpSp>
        <p:nvGrpSpPr>
          <p:cNvPr id="5" name="Group 4"/>
          <p:cNvGrpSpPr/>
          <p:nvPr/>
        </p:nvGrpSpPr>
        <p:grpSpPr>
          <a:xfrm>
            <a:off x="3672628" y="1638773"/>
            <a:ext cx="751916" cy="863270"/>
            <a:chOff x="3672628" y="1730214"/>
            <a:chExt cx="751916" cy="863270"/>
          </a:xfrm>
        </p:grpSpPr>
        <p:sp>
          <p:nvSpPr>
            <p:cNvPr id="32" name="AutoShape 75"/>
            <p:cNvSpPr>
              <a:spLocks/>
            </p:cNvSpPr>
            <p:nvPr/>
          </p:nvSpPr>
          <p:spPr bwMode="auto">
            <a:xfrm>
              <a:off x="3672628" y="1730214"/>
              <a:ext cx="751916" cy="863270"/>
            </a:xfrm>
            <a:custGeom>
              <a:avLst/>
              <a:gdLst>
                <a:gd name="T0" fmla="*/ 304801 w 21600"/>
                <a:gd name="T1" fmla="*/ 350451 h 21600"/>
                <a:gd name="T2" fmla="*/ 304801 w 21600"/>
                <a:gd name="T3" fmla="*/ 350451 h 21600"/>
                <a:gd name="T4" fmla="*/ 304801 w 21600"/>
                <a:gd name="T5" fmla="*/ 350451 h 21600"/>
                <a:gd name="T6" fmla="*/ 304801 w 21600"/>
                <a:gd name="T7" fmla="*/ 35045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9446"/>
                  </a:moveTo>
                  <a:cubicBezTo>
                    <a:pt x="0" y="4245"/>
                    <a:pt x="4826" y="0"/>
                    <a:pt x="10860" y="0"/>
                  </a:cubicBezTo>
                  <a:cubicBezTo>
                    <a:pt x="16773" y="0"/>
                    <a:pt x="21600" y="4245"/>
                    <a:pt x="21600" y="9446"/>
                  </a:cubicBezTo>
                  <a:cubicBezTo>
                    <a:pt x="21600" y="13957"/>
                    <a:pt x="17678" y="17725"/>
                    <a:pt x="12489" y="18415"/>
                  </a:cubicBezTo>
                  <a:cubicBezTo>
                    <a:pt x="10618" y="21599"/>
                    <a:pt x="10618" y="21599"/>
                    <a:pt x="10618" y="21599"/>
                  </a:cubicBezTo>
                  <a:cubicBezTo>
                    <a:pt x="8929" y="18415"/>
                    <a:pt x="8929" y="18415"/>
                    <a:pt x="8929" y="18415"/>
                  </a:cubicBezTo>
                  <a:cubicBezTo>
                    <a:pt x="3801" y="17566"/>
                    <a:pt x="0" y="13798"/>
                    <a:pt x="0" y="9446"/>
                  </a:cubicBezTo>
                  <a:close/>
                </a:path>
              </a:pathLst>
            </a:custGeom>
            <a:solidFill>
              <a:schemeClr val="bg1">
                <a:alpha val="60000"/>
              </a:schemeClr>
            </a:solidFill>
            <a:ln>
              <a:noFill/>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a:p>
          </p:txBody>
        </p:sp>
        <p:sp>
          <p:nvSpPr>
            <p:cNvPr id="59" name="TextBox 58"/>
            <p:cNvSpPr txBox="1"/>
            <p:nvPr/>
          </p:nvSpPr>
          <p:spPr>
            <a:xfrm>
              <a:off x="3711152" y="1929140"/>
              <a:ext cx="652743" cy="369332"/>
            </a:xfrm>
            <a:prstGeom prst="rect">
              <a:avLst/>
            </a:prstGeom>
            <a:noFill/>
          </p:spPr>
          <p:txBody>
            <a:bodyPr wrap="none" rtlCol="0">
              <a:spAutoFit/>
            </a:bodyPr>
            <a:lstStyle/>
            <a:p>
              <a:pPr algn="ctr"/>
              <a:r>
                <a:rPr lang="en-US" dirty="0">
                  <a:solidFill>
                    <a:schemeClr val="bg1"/>
                  </a:solidFill>
                </a:rPr>
                <a:t>2012</a:t>
              </a:r>
            </a:p>
          </p:txBody>
        </p:sp>
      </p:grpSp>
      <p:grpSp>
        <p:nvGrpSpPr>
          <p:cNvPr id="16" name="Group 15"/>
          <p:cNvGrpSpPr/>
          <p:nvPr/>
        </p:nvGrpSpPr>
        <p:grpSpPr>
          <a:xfrm>
            <a:off x="5720042" y="1643446"/>
            <a:ext cx="751916" cy="863270"/>
            <a:chOff x="5720042" y="1734887"/>
            <a:chExt cx="751916" cy="863270"/>
          </a:xfrm>
        </p:grpSpPr>
        <p:sp>
          <p:nvSpPr>
            <p:cNvPr id="30" name="AutoShape 78"/>
            <p:cNvSpPr>
              <a:spLocks/>
            </p:cNvSpPr>
            <p:nvPr/>
          </p:nvSpPr>
          <p:spPr bwMode="auto">
            <a:xfrm>
              <a:off x="5720042" y="1734887"/>
              <a:ext cx="751916" cy="863270"/>
            </a:xfrm>
            <a:custGeom>
              <a:avLst/>
              <a:gdLst>
                <a:gd name="T0" fmla="*/ 304801 w 21600"/>
                <a:gd name="T1" fmla="*/ 350451 h 21600"/>
                <a:gd name="T2" fmla="*/ 304801 w 21600"/>
                <a:gd name="T3" fmla="*/ 350451 h 21600"/>
                <a:gd name="T4" fmla="*/ 304801 w 21600"/>
                <a:gd name="T5" fmla="*/ 350451 h 21600"/>
                <a:gd name="T6" fmla="*/ 304801 w 21600"/>
                <a:gd name="T7" fmla="*/ 35045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9446"/>
                  </a:moveTo>
                  <a:cubicBezTo>
                    <a:pt x="0" y="4245"/>
                    <a:pt x="4826" y="0"/>
                    <a:pt x="10860" y="0"/>
                  </a:cubicBezTo>
                  <a:cubicBezTo>
                    <a:pt x="16773" y="0"/>
                    <a:pt x="21600" y="4245"/>
                    <a:pt x="21600" y="9446"/>
                  </a:cubicBezTo>
                  <a:cubicBezTo>
                    <a:pt x="21600" y="13957"/>
                    <a:pt x="17678" y="17725"/>
                    <a:pt x="12489" y="18415"/>
                  </a:cubicBezTo>
                  <a:cubicBezTo>
                    <a:pt x="10618" y="21599"/>
                    <a:pt x="10618" y="21599"/>
                    <a:pt x="10618" y="21599"/>
                  </a:cubicBezTo>
                  <a:cubicBezTo>
                    <a:pt x="8929" y="18415"/>
                    <a:pt x="8929" y="18415"/>
                    <a:pt x="8929" y="18415"/>
                  </a:cubicBezTo>
                  <a:cubicBezTo>
                    <a:pt x="3801" y="17566"/>
                    <a:pt x="0" y="13798"/>
                    <a:pt x="0" y="9446"/>
                  </a:cubicBezTo>
                  <a:close/>
                </a:path>
              </a:pathLst>
            </a:custGeom>
            <a:solidFill>
              <a:schemeClr val="bg1">
                <a:alpha val="50000"/>
              </a:schemeClr>
            </a:solidFill>
            <a:ln>
              <a:noFill/>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a:p>
          </p:txBody>
        </p:sp>
        <p:sp>
          <p:nvSpPr>
            <p:cNvPr id="60" name="TextBox 59"/>
            <p:cNvSpPr txBox="1"/>
            <p:nvPr/>
          </p:nvSpPr>
          <p:spPr>
            <a:xfrm>
              <a:off x="5777405" y="1929140"/>
              <a:ext cx="652743" cy="369332"/>
            </a:xfrm>
            <a:prstGeom prst="rect">
              <a:avLst/>
            </a:prstGeom>
            <a:noFill/>
          </p:spPr>
          <p:txBody>
            <a:bodyPr wrap="none" rtlCol="0">
              <a:spAutoFit/>
            </a:bodyPr>
            <a:lstStyle/>
            <a:p>
              <a:pPr algn="ctr"/>
              <a:r>
                <a:rPr lang="en-US" dirty="0">
                  <a:solidFill>
                    <a:schemeClr val="bg1"/>
                  </a:solidFill>
                </a:rPr>
                <a:t>2013</a:t>
              </a:r>
            </a:p>
          </p:txBody>
        </p:sp>
      </p:grpSp>
      <p:grpSp>
        <p:nvGrpSpPr>
          <p:cNvPr id="17" name="Group 16"/>
          <p:cNvGrpSpPr/>
          <p:nvPr/>
        </p:nvGrpSpPr>
        <p:grpSpPr>
          <a:xfrm>
            <a:off x="7789580" y="1675101"/>
            <a:ext cx="751916" cy="863270"/>
            <a:chOff x="7789580" y="1766542"/>
            <a:chExt cx="751916" cy="863270"/>
          </a:xfrm>
        </p:grpSpPr>
        <p:sp>
          <p:nvSpPr>
            <p:cNvPr id="28" name="AutoShape 81"/>
            <p:cNvSpPr>
              <a:spLocks/>
            </p:cNvSpPr>
            <p:nvPr/>
          </p:nvSpPr>
          <p:spPr bwMode="auto">
            <a:xfrm>
              <a:off x="7789580" y="1766542"/>
              <a:ext cx="751916" cy="863270"/>
            </a:xfrm>
            <a:custGeom>
              <a:avLst/>
              <a:gdLst>
                <a:gd name="T0" fmla="*/ 304801 w 21600"/>
                <a:gd name="T1" fmla="*/ 350451 h 21600"/>
                <a:gd name="T2" fmla="*/ 304801 w 21600"/>
                <a:gd name="T3" fmla="*/ 350451 h 21600"/>
                <a:gd name="T4" fmla="*/ 304801 w 21600"/>
                <a:gd name="T5" fmla="*/ 350451 h 21600"/>
                <a:gd name="T6" fmla="*/ 304801 w 21600"/>
                <a:gd name="T7" fmla="*/ 35045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9446"/>
                  </a:moveTo>
                  <a:cubicBezTo>
                    <a:pt x="0" y="4245"/>
                    <a:pt x="4826" y="0"/>
                    <a:pt x="10860" y="0"/>
                  </a:cubicBezTo>
                  <a:cubicBezTo>
                    <a:pt x="16773" y="0"/>
                    <a:pt x="21600" y="4245"/>
                    <a:pt x="21600" y="9446"/>
                  </a:cubicBezTo>
                  <a:cubicBezTo>
                    <a:pt x="21600" y="13957"/>
                    <a:pt x="17678" y="17725"/>
                    <a:pt x="12489" y="18415"/>
                  </a:cubicBezTo>
                  <a:cubicBezTo>
                    <a:pt x="10618" y="21599"/>
                    <a:pt x="10618" y="21599"/>
                    <a:pt x="10618" y="21599"/>
                  </a:cubicBezTo>
                  <a:cubicBezTo>
                    <a:pt x="8929" y="18415"/>
                    <a:pt x="8929" y="18415"/>
                    <a:pt x="8929" y="18415"/>
                  </a:cubicBezTo>
                  <a:cubicBezTo>
                    <a:pt x="3801" y="17566"/>
                    <a:pt x="0" y="13798"/>
                    <a:pt x="0" y="9446"/>
                  </a:cubicBezTo>
                  <a:close/>
                </a:path>
              </a:pathLst>
            </a:custGeom>
            <a:solidFill>
              <a:schemeClr val="bg1">
                <a:alpha val="40000"/>
              </a:schemeClr>
            </a:solidFill>
            <a:ln>
              <a:noFill/>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a:p>
          </p:txBody>
        </p:sp>
        <p:sp>
          <p:nvSpPr>
            <p:cNvPr id="61" name="TextBox 60"/>
            <p:cNvSpPr txBox="1"/>
            <p:nvPr/>
          </p:nvSpPr>
          <p:spPr>
            <a:xfrm>
              <a:off x="7845541" y="1929140"/>
              <a:ext cx="652743" cy="369332"/>
            </a:xfrm>
            <a:prstGeom prst="rect">
              <a:avLst/>
            </a:prstGeom>
            <a:noFill/>
          </p:spPr>
          <p:txBody>
            <a:bodyPr wrap="none" rtlCol="0">
              <a:spAutoFit/>
            </a:bodyPr>
            <a:lstStyle/>
            <a:p>
              <a:pPr algn="ctr"/>
              <a:r>
                <a:rPr lang="en-US" dirty="0">
                  <a:solidFill>
                    <a:schemeClr val="bg1"/>
                  </a:solidFill>
                </a:rPr>
                <a:t>2014</a:t>
              </a:r>
            </a:p>
          </p:txBody>
        </p:sp>
      </p:grpSp>
      <p:grpSp>
        <p:nvGrpSpPr>
          <p:cNvPr id="18" name="Group 17"/>
          <p:cNvGrpSpPr/>
          <p:nvPr/>
        </p:nvGrpSpPr>
        <p:grpSpPr>
          <a:xfrm>
            <a:off x="9871868" y="1670723"/>
            <a:ext cx="750026" cy="863270"/>
            <a:chOff x="9871868" y="1762164"/>
            <a:chExt cx="750026" cy="863270"/>
          </a:xfrm>
        </p:grpSpPr>
        <p:sp>
          <p:nvSpPr>
            <p:cNvPr id="26" name="AutoShape 84"/>
            <p:cNvSpPr>
              <a:spLocks/>
            </p:cNvSpPr>
            <p:nvPr/>
          </p:nvSpPr>
          <p:spPr bwMode="auto">
            <a:xfrm>
              <a:off x="9871868" y="1762164"/>
              <a:ext cx="750026" cy="863270"/>
            </a:xfrm>
            <a:custGeom>
              <a:avLst/>
              <a:gdLst>
                <a:gd name="T0" fmla="*/ 304801 w 21600"/>
                <a:gd name="T1" fmla="*/ 350451 h 21600"/>
                <a:gd name="T2" fmla="*/ 304801 w 21600"/>
                <a:gd name="T3" fmla="*/ 350451 h 21600"/>
                <a:gd name="T4" fmla="*/ 304801 w 21600"/>
                <a:gd name="T5" fmla="*/ 350451 h 21600"/>
                <a:gd name="T6" fmla="*/ 304801 w 21600"/>
                <a:gd name="T7" fmla="*/ 35045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9446"/>
                  </a:moveTo>
                  <a:cubicBezTo>
                    <a:pt x="0" y="4245"/>
                    <a:pt x="4826" y="0"/>
                    <a:pt x="10860" y="0"/>
                  </a:cubicBezTo>
                  <a:cubicBezTo>
                    <a:pt x="16773" y="0"/>
                    <a:pt x="21600" y="4245"/>
                    <a:pt x="21600" y="9446"/>
                  </a:cubicBezTo>
                  <a:cubicBezTo>
                    <a:pt x="21600" y="13957"/>
                    <a:pt x="17678" y="17725"/>
                    <a:pt x="12489" y="18415"/>
                  </a:cubicBezTo>
                  <a:cubicBezTo>
                    <a:pt x="10618" y="21599"/>
                    <a:pt x="10618" y="21599"/>
                    <a:pt x="10618" y="21599"/>
                  </a:cubicBezTo>
                  <a:cubicBezTo>
                    <a:pt x="8929" y="18415"/>
                    <a:pt x="8929" y="18415"/>
                    <a:pt x="8929" y="18415"/>
                  </a:cubicBezTo>
                  <a:cubicBezTo>
                    <a:pt x="3801" y="17566"/>
                    <a:pt x="0" y="13798"/>
                    <a:pt x="0" y="9446"/>
                  </a:cubicBezTo>
                  <a:close/>
                </a:path>
              </a:pathLst>
            </a:custGeom>
            <a:solidFill>
              <a:schemeClr val="bg1">
                <a:alpha val="30000"/>
              </a:schemeClr>
            </a:solidFill>
            <a:ln>
              <a:noFill/>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a:p>
          </p:txBody>
        </p:sp>
        <p:sp>
          <p:nvSpPr>
            <p:cNvPr id="62" name="TextBox 61"/>
            <p:cNvSpPr txBox="1"/>
            <p:nvPr/>
          </p:nvSpPr>
          <p:spPr>
            <a:xfrm>
              <a:off x="9932449" y="1929140"/>
              <a:ext cx="652743" cy="369332"/>
            </a:xfrm>
            <a:prstGeom prst="rect">
              <a:avLst/>
            </a:prstGeom>
            <a:noFill/>
          </p:spPr>
          <p:txBody>
            <a:bodyPr wrap="none" rtlCol="0">
              <a:spAutoFit/>
            </a:bodyPr>
            <a:lstStyle/>
            <a:p>
              <a:pPr algn="ctr"/>
              <a:r>
                <a:rPr lang="en-US" dirty="0">
                  <a:solidFill>
                    <a:schemeClr val="bg1"/>
                  </a:solidFill>
                </a:rPr>
                <a:t>2015</a:t>
              </a:r>
            </a:p>
          </p:txBody>
        </p:sp>
      </p:grpSp>
    </p:spTree>
    <p:extLst>
      <p:ext uri="{BB962C8B-B14F-4D97-AF65-F5344CB8AC3E}">
        <p14:creationId xmlns:p14="http://schemas.microsoft.com/office/powerpoint/2010/main" val="196831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25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0-#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0-#ppt_w/2"/>
                                          </p:val>
                                        </p:tav>
                                        <p:tav tm="100000">
                                          <p:val>
                                            <p:strVal val="#ppt_x"/>
                                          </p:val>
                                        </p:tav>
                                      </p:tavLst>
                                    </p:anim>
                                    <p:anim calcmode="lin" valueType="num">
                                      <p:cBhvr additive="base">
                                        <p:cTn id="16" dur="500" fill="hold"/>
                                        <p:tgtEl>
                                          <p:spTgt spid="21"/>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75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0-#ppt_w/2"/>
                                          </p:val>
                                        </p:tav>
                                        <p:tav tm="100000">
                                          <p:val>
                                            <p:strVal val="#ppt_x"/>
                                          </p:val>
                                        </p:tav>
                                      </p:tavLst>
                                    </p:anim>
                                    <p:anim calcmode="lin" valueType="num">
                                      <p:cBhvr additive="base">
                                        <p:cTn id="20" dur="500" fill="hold"/>
                                        <p:tgtEl>
                                          <p:spTgt spid="20"/>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10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0-#ppt_w/2"/>
                                          </p:val>
                                        </p:tav>
                                        <p:tav tm="100000">
                                          <p:val>
                                            <p:strVal val="#ppt_x"/>
                                          </p:val>
                                        </p:tav>
                                      </p:tavLst>
                                    </p:anim>
                                    <p:anim calcmode="lin" valueType="num">
                                      <p:cBhvr additive="base">
                                        <p:cTn id="24" dur="500" fill="hold"/>
                                        <p:tgtEl>
                                          <p:spTgt spid="19"/>
                                        </p:tgtEl>
                                        <p:attrNameLst>
                                          <p:attrName>ppt_y</p:attrName>
                                        </p:attrNameLst>
                                      </p:cBhvr>
                                      <p:tavLst>
                                        <p:tav tm="0">
                                          <p:val>
                                            <p:strVal val="#ppt_y"/>
                                          </p:val>
                                        </p:tav>
                                        <p:tav tm="100000">
                                          <p:val>
                                            <p:strVal val="#ppt_y"/>
                                          </p:val>
                                        </p:tav>
                                      </p:tavLst>
                                    </p:anim>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133"/>
                                        </p:tgtEl>
                                        <p:attrNameLst>
                                          <p:attrName>style.visibility</p:attrName>
                                        </p:attrNameLst>
                                      </p:cBhvr>
                                      <p:to>
                                        <p:strVal val="visible"/>
                                      </p:to>
                                    </p:set>
                                    <p:animEffect transition="in" filter="fade">
                                      <p:cBhvr>
                                        <p:cTn id="28" dur="500"/>
                                        <p:tgtEl>
                                          <p:spTgt spid="133"/>
                                        </p:tgtEl>
                                      </p:cBhvr>
                                    </p:animEffect>
                                  </p:childTnLst>
                                </p:cTn>
                              </p:par>
                              <p:par>
                                <p:cTn id="29" presetID="42"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500"/>
                                        <p:tgtEl>
                                          <p:spTgt spid="4"/>
                                        </p:tgtEl>
                                      </p:cBhvr>
                                    </p:animEffect>
                                    <p:anim calcmode="lin" valueType="num">
                                      <p:cBhvr>
                                        <p:cTn id="32" dur="1500" fill="hold"/>
                                        <p:tgtEl>
                                          <p:spTgt spid="4"/>
                                        </p:tgtEl>
                                        <p:attrNameLst>
                                          <p:attrName>ppt_x</p:attrName>
                                        </p:attrNameLst>
                                      </p:cBhvr>
                                      <p:tavLst>
                                        <p:tav tm="0">
                                          <p:val>
                                            <p:strVal val="#ppt_x"/>
                                          </p:val>
                                        </p:tav>
                                        <p:tav tm="100000">
                                          <p:val>
                                            <p:strVal val="#ppt_x"/>
                                          </p:val>
                                        </p:tav>
                                      </p:tavLst>
                                    </p:anim>
                                    <p:anim calcmode="lin" valueType="num">
                                      <p:cBhvr>
                                        <p:cTn id="33" dur="1500" fill="hold"/>
                                        <p:tgtEl>
                                          <p:spTgt spid="4"/>
                                        </p:tgtEl>
                                        <p:attrNameLst>
                                          <p:attrName>ppt_y</p:attrName>
                                        </p:attrNameLst>
                                      </p:cBhvr>
                                      <p:tavLst>
                                        <p:tav tm="0">
                                          <p:val>
                                            <p:strVal val="#ppt_y+.1"/>
                                          </p:val>
                                        </p:tav>
                                        <p:tav tm="100000">
                                          <p:val>
                                            <p:strVal val="#ppt_y"/>
                                          </p:val>
                                        </p:tav>
                                      </p:tavLst>
                                    </p:anim>
                                  </p:childTnLst>
                                </p:cTn>
                              </p:par>
                              <p:par>
                                <p:cTn id="34" presetID="22" presetClass="entr" presetSubtype="1" fill="hold" nodeType="withEffect">
                                  <p:stCondLst>
                                    <p:cond delay="250"/>
                                  </p:stCondLst>
                                  <p:childTnLst>
                                    <p:set>
                                      <p:cBhvr>
                                        <p:cTn id="35" dur="1" fill="hold">
                                          <p:stCondLst>
                                            <p:cond delay="0"/>
                                          </p:stCondLst>
                                        </p:cTn>
                                        <p:tgtEl>
                                          <p:spTgt spid="90"/>
                                        </p:tgtEl>
                                        <p:attrNameLst>
                                          <p:attrName>style.visibility</p:attrName>
                                        </p:attrNameLst>
                                      </p:cBhvr>
                                      <p:to>
                                        <p:strVal val="visible"/>
                                      </p:to>
                                    </p:set>
                                    <p:animEffect transition="in" filter="wipe(up)">
                                      <p:cBhvr>
                                        <p:cTn id="36" dur="1000"/>
                                        <p:tgtEl>
                                          <p:spTgt spid="90"/>
                                        </p:tgtEl>
                                      </p:cBhvr>
                                    </p:animEffect>
                                  </p:childTnLst>
                                </p:cTn>
                              </p:par>
                              <p:par>
                                <p:cTn id="37" presetID="42" presetClass="path" presetSubtype="0" accel="50000" decel="50000" fill="hold" nodeType="withEffect">
                                  <p:stCondLst>
                                    <p:cond delay="250"/>
                                  </p:stCondLst>
                                  <p:childTnLst>
                                    <p:animMotion origin="layout" path="M 2.08333E-6 -4.07407E-6 L -0.00052 0.1294 " pathEditMode="relative" rAng="0" ptsTypes="AA">
                                      <p:cBhvr>
                                        <p:cTn id="38" dur="2000" fill="hold"/>
                                        <p:tgtEl>
                                          <p:spTgt spid="133"/>
                                        </p:tgtEl>
                                        <p:attrNameLst>
                                          <p:attrName>ppt_x</p:attrName>
                                          <p:attrName>ppt_y</p:attrName>
                                        </p:attrNameLst>
                                      </p:cBhvr>
                                      <p:rCtr x="-26" y="6458"/>
                                    </p:animMotion>
                                  </p:childTnLst>
                                </p:cTn>
                              </p:par>
                              <p:par>
                                <p:cTn id="39" presetID="10" presetClass="entr" presetSubtype="0" fill="hold" nodeType="withEffect">
                                  <p:stCondLst>
                                    <p:cond delay="250"/>
                                  </p:stCondLst>
                                  <p:childTnLst>
                                    <p:set>
                                      <p:cBhvr>
                                        <p:cTn id="40" dur="1" fill="hold">
                                          <p:stCondLst>
                                            <p:cond delay="0"/>
                                          </p:stCondLst>
                                        </p:cTn>
                                        <p:tgtEl>
                                          <p:spTgt spid="134"/>
                                        </p:tgtEl>
                                        <p:attrNameLst>
                                          <p:attrName>style.visibility</p:attrName>
                                        </p:attrNameLst>
                                      </p:cBhvr>
                                      <p:to>
                                        <p:strVal val="visible"/>
                                      </p:to>
                                    </p:set>
                                    <p:animEffect transition="in" filter="fade">
                                      <p:cBhvr>
                                        <p:cTn id="41" dur="500"/>
                                        <p:tgtEl>
                                          <p:spTgt spid="134"/>
                                        </p:tgtEl>
                                      </p:cBhvr>
                                    </p:animEffect>
                                  </p:childTnLst>
                                </p:cTn>
                              </p:par>
                              <p:par>
                                <p:cTn id="42" presetID="42" presetClass="entr" presetSubtype="0" fill="hold" nodeType="withEffect">
                                  <p:stCondLst>
                                    <p:cond delay="25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1500"/>
                                        <p:tgtEl>
                                          <p:spTgt spid="5"/>
                                        </p:tgtEl>
                                      </p:cBhvr>
                                    </p:animEffect>
                                    <p:anim calcmode="lin" valueType="num">
                                      <p:cBhvr>
                                        <p:cTn id="45" dur="1500" fill="hold"/>
                                        <p:tgtEl>
                                          <p:spTgt spid="5"/>
                                        </p:tgtEl>
                                        <p:attrNameLst>
                                          <p:attrName>ppt_x</p:attrName>
                                        </p:attrNameLst>
                                      </p:cBhvr>
                                      <p:tavLst>
                                        <p:tav tm="0">
                                          <p:val>
                                            <p:strVal val="#ppt_x"/>
                                          </p:val>
                                        </p:tav>
                                        <p:tav tm="100000">
                                          <p:val>
                                            <p:strVal val="#ppt_x"/>
                                          </p:val>
                                        </p:tav>
                                      </p:tavLst>
                                    </p:anim>
                                    <p:anim calcmode="lin" valueType="num">
                                      <p:cBhvr>
                                        <p:cTn id="46" dur="1500" fill="hold"/>
                                        <p:tgtEl>
                                          <p:spTgt spid="5"/>
                                        </p:tgtEl>
                                        <p:attrNameLst>
                                          <p:attrName>ppt_y</p:attrName>
                                        </p:attrNameLst>
                                      </p:cBhvr>
                                      <p:tavLst>
                                        <p:tav tm="0">
                                          <p:val>
                                            <p:strVal val="#ppt_y+.1"/>
                                          </p:val>
                                        </p:tav>
                                        <p:tav tm="100000">
                                          <p:val>
                                            <p:strVal val="#ppt_y"/>
                                          </p:val>
                                        </p:tav>
                                      </p:tavLst>
                                    </p:anim>
                                  </p:childTnLst>
                                </p:cTn>
                              </p:par>
                              <p:par>
                                <p:cTn id="47" presetID="22" presetClass="entr" presetSubtype="1" fill="hold" nodeType="withEffect">
                                  <p:stCondLst>
                                    <p:cond delay="250"/>
                                  </p:stCondLst>
                                  <p:childTnLst>
                                    <p:set>
                                      <p:cBhvr>
                                        <p:cTn id="48" dur="1" fill="hold">
                                          <p:stCondLst>
                                            <p:cond delay="0"/>
                                          </p:stCondLst>
                                        </p:cTn>
                                        <p:tgtEl>
                                          <p:spTgt spid="91"/>
                                        </p:tgtEl>
                                        <p:attrNameLst>
                                          <p:attrName>style.visibility</p:attrName>
                                        </p:attrNameLst>
                                      </p:cBhvr>
                                      <p:to>
                                        <p:strVal val="visible"/>
                                      </p:to>
                                    </p:set>
                                    <p:animEffect transition="in" filter="wipe(up)">
                                      <p:cBhvr>
                                        <p:cTn id="49" dur="1000"/>
                                        <p:tgtEl>
                                          <p:spTgt spid="91"/>
                                        </p:tgtEl>
                                      </p:cBhvr>
                                    </p:animEffect>
                                  </p:childTnLst>
                                </p:cTn>
                              </p:par>
                              <p:par>
                                <p:cTn id="50" presetID="42" presetClass="path" presetSubtype="0" accel="50000" decel="50000" fill="hold" nodeType="withEffect">
                                  <p:stCondLst>
                                    <p:cond delay="250"/>
                                  </p:stCondLst>
                                  <p:childTnLst>
                                    <p:animMotion origin="layout" path="M 4.16667E-7 3.33333E-6 L 0.0013 0.12986 " pathEditMode="relative" rAng="0" ptsTypes="AA">
                                      <p:cBhvr>
                                        <p:cTn id="51" dur="2000" fill="hold"/>
                                        <p:tgtEl>
                                          <p:spTgt spid="134"/>
                                        </p:tgtEl>
                                        <p:attrNameLst>
                                          <p:attrName>ppt_x</p:attrName>
                                          <p:attrName>ppt_y</p:attrName>
                                        </p:attrNameLst>
                                      </p:cBhvr>
                                      <p:rCtr x="65" y="6481"/>
                                    </p:animMotion>
                                  </p:childTnLst>
                                </p:cTn>
                              </p:par>
                              <p:par>
                                <p:cTn id="52" presetID="10" presetClass="entr" presetSubtype="0" fill="hold" nodeType="withEffect">
                                  <p:stCondLst>
                                    <p:cond delay="500"/>
                                  </p:stCondLst>
                                  <p:childTnLst>
                                    <p:set>
                                      <p:cBhvr>
                                        <p:cTn id="53" dur="1" fill="hold">
                                          <p:stCondLst>
                                            <p:cond delay="0"/>
                                          </p:stCondLst>
                                        </p:cTn>
                                        <p:tgtEl>
                                          <p:spTgt spid="135"/>
                                        </p:tgtEl>
                                        <p:attrNameLst>
                                          <p:attrName>style.visibility</p:attrName>
                                        </p:attrNameLst>
                                      </p:cBhvr>
                                      <p:to>
                                        <p:strVal val="visible"/>
                                      </p:to>
                                    </p:set>
                                    <p:animEffect transition="in" filter="fade">
                                      <p:cBhvr>
                                        <p:cTn id="54" dur="500"/>
                                        <p:tgtEl>
                                          <p:spTgt spid="135"/>
                                        </p:tgtEl>
                                      </p:cBhvr>
                                    </p:animEffect>
                                  </p:childTnLst>
                                </p:cTn>
                              </p:par>
                              <p:par>
                                <p:cTn id="55" presetID="22" presetClass="entr" presetSubtype="1" fill="hold" nodeType="withEffect">
                                  <p:stCondLst>
                                    <p:cond delay="500"/>
                                  </p:stCondLst>
                                  <p:childTnLst>
                                    <p:set>
                                      <p:cBhvr>
                                        <p:cTn id="56" dur="1" fill="hold">
                                          <p:stCondLst>
                                            <p:cond delay="0"/>
                                          </p:stCondLst>
                                        </p:cTn>
                                        <p:tgtEl>
                                          <p:spTgt spid="92"/>
                                        </p:tgtEl>
                                        <p:attrNameLst>
                                          <p:attrName>style.visibility</p:attrName>
                                        </p:attrNameLst>
                                      </p:cBhvr>
                                      <p:to>
                                        <p:strVal val="visible"/>
                                      </p:to>
                                    </p:set>
                                    <p:animEffect transition="in" filter="wipe(up)">
                                      <p:cBhvr>
                                        <p:cTn id="57" dur="1000"/>
                                        <p:tgtEl>
                                          <p:spTgt spid="92"/>
                                        </p:tgtEl>
                                      </p:cBhvr>
                                    </p:animEffect>
                                  </p:childTnLst>
                                </p:cTn>
                              </p:par>
                              <p:par>
                                <p:cTn id="58" presetID="42" presetClass="path" presetSubtype="0" accel="50000" decel="50000" fill="hold" nodeType="withEffect">
                                  <p:stCondLst>
                                    <p:cond delay="500"/>
                                  </p:stCondLst>
                                  <p:childTnLst>
                                    <p:animMotion origin="layout" path="M 0 1.11111E-6 L 0.00117 0.13333 " pathEditMode="relative" rAng="0" ptsTypes="AA">
                                      <p:cBhvr>
                                        <p:cTn id="59" dur="2000" fill="hold"/>
                                        <p:tgtEl>
                                          <p:spTgt spid="135"/>
                                        </p:tgtEl>
                                        <p:attrNameLst>
                                          <p:attrName>ppt_x</p:attrName>
                                          <p:attrName>ppt_y</p:attrName>
                                        </p:attrNameLst>
                                      </p:cBhvr>
                                      <p:rCtr x="52" y="6667"/>
                                    </p:animMotion>
                                  </p:childTnLst>
                                </p:cTn>
                              </p:par>
                              <p:par>
                                <p:cTn id="60" presetID="10" presetClass="entr" presetSubtype="0" fill="hold" nodeType="withEffect">
                                  <p:stCondLst>
                                    <p:cond delay="750"/>
                                  </p:stCondLst>
                                  <p:childTnLst>
                                    <p:set>
                                      <p:cBhvr>
                                        <p:cTn id="61" dur="1" fill="hold">
                                          <p:stCondLst>
                                            <p:cond delay="0"/>
                                          </p:stCondLst>
                                        </p:cTn>
                                        <p:tgtEl>
                                          <p:spTgt spid="136"/>
                                        </p:tgtEl>
                                        <p:attrNameLst>
                                          <p:attrName>style.visibility</p:attrName>
                                        </p:attrNameLst>
                                      </p:cBhvr>
                                      <p:to>
                                        <p:strVal val="visible"/>
                                      </p:to>
                                    </p:set>
                                    <p:animEffect transition="in" filter="fade">
                                      <p:cBhvr>
                                        <p:cTn id="62" dur="500"/>
                                        <p:tgtEl>
                                          <p:spTgt spid="136"/>
                                        </p:tgtEl>
                                      </p:cBhvr>
                                    </p:animEffect>
                                  </p:childTnLst>
                                </p:cTn>
                              </p:par>
                              <p:par>
                                <p:cTn id="63" presetID="42" presetClass="entr" presetSubtype="0" fill="hold" nodeType="withEffect">
                                  <p:stCondLst>
                                    <p:cond delay="75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1500"/>
                                        <p:tgtEl>
                                          <p:spTgt spid="17"/>
                                        </p:tgtEl>
                                      </p:cBhvr>
                                    </p:animEffect>
                                    <p:anim calcmode="lin" valueType="num">
                                      <p:cBhvr>
                                        <p:cTn id="66" dur="1500" fill="hold"/>
                                        <p:tgtEl>
                                          <p:spTgt spid="17"/>
                                        </p:tgtEl>
                                        <p:attrNameLst>
                                          <p:attrName>ppt_x</p:attrName>
                                        </p:attrNameLst>
                                      </p:cBhvr>
                                      <p:tavLst>
                                        <p:tav tm="0">
                                          <p:val>
                                            <p:strVal val="#ppt_x"/>
                                          </p:val>
                                        </p:tav>
                                        <p:tav tm="100000">
                                          <p:val>
                                            <p:strVal val="#ppt_x"/>
                                          </p:val>
                                        </p:tav>
                                      </p:tavLst>
                                    </p:anim>
                                    <p:anim calcmode="lin" valueType="num">
                                      <p:cBhvr>
                                        <p:cTn id="67" dur="1500" fill="hold"/>
                                        <p:tgtEl>
                                          <p:spTgt spid="17"/>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750"/>
                                  </p:stCondLst>
                                  <p:childTnLst>
                                    <p:set>
                                      <p:cBhvr>
                                        <p:cTn id="69" dur="1" fill="hold">
                                          <p:stCondLst>
                                            <p:cond delay="0"/>
                                          </p:stCondLst>
                                        </p:cTn>
                                        <p:tgtEl>
                                          <p:spTgt spid="16"/>
                                        </p:tgtEl>
                                        <p:attrNameLst>
                                          <p:attrName>style.visibility</p:attrName>
                                        </p:attrNameLst>
                                      </p:cBhvr>
                                      <p:to>
                                        <p:strVal val="visible"/>
                                      </p:to>
                                    </p:set>
                                    <p:animEffect transition="in" filter="fade">
                                      <p:cBhvr>
                                        <p:cTn id="70" dur="1500"/>
                                        <p:tgtEl>
                                          <p:spTgt spid="16"/>
                                        </p:tgtEl>
                                      </p:cBhvr>
                                    </p:animEffect>
                                    <p:anim calcmode="lin" valueType="num">
                                      <p:cBhvr>
                                        <p:cTn id="71" dur="1500" fill="hold"/>
                                        <p:tgtEl>
                                          <p:spTgt spid="16"/>
                                        </p:tgtEl>
                                        <p:attrNameLst>
                                          <p:attrName>ppt_x</p:attrName>
                                        </p:attrNameLst>
                                      </p:cBhvr>
                                      <p:tavLst>
                                        <p:tav tm="0">
                                          <p:val>
                                            <p:strVal val="#ppt_x"/>
                                          </p:val>
                                        </p:tav>
                                        <p:tav tm="100000">
                                          <p:val>
                                            <p:strVal val="#ppt_x"/>
                                          </p:val>
                                        </p:tav>
                                      </p:tavLst>
                                    </p:anim>
                                    <p:anim calcmode="lin" valueType="num">
                                      <p:cBhvr>
                                        <p:cTn id="72" dur="1500" fill="hold"/>
                                        <p:tgtEl>
                                          <p:spTgt spid="16"/>
                                        </p:tgtEl>
                                        <p:attrNameLst>
                                          <p:attrName>ppt_y</p:attrName>
                                        </p:attrNameLst>
                                      </p:cBhvr>
                                      <p:tavLst>
                                        <p:tav tm="0">
                                          <p:val>
                                            <p:strVal val="#ppt_y+.1"/>
                                          </p:val>
                                        </p:tav>
                                        <p:tav tm="100000">
                                          <p:val>
                                            <p:strVal val="#ppt_y"/>
                                          </p:val>
                                        </p:tav>
                                      </p:tavLst>
                                    </p:anim>
                                  </p:childTnLst>
                                </p:cTn>
                              </p:par>
                              <p:par>
                                <p:cTn id="73" presetID="22" presetClass="entr" presetSubtype="1" fill="hold" nodeType="withEffect">
                                  <p:stCondLst>
                                    <p:cond delay="750"/>
                                  </p:stCondLst>
                                  <p:childTnLst>
                                    <p:set>
                                      <p:cBhvr>
                                        <p:cTn id="74" dur="1" fill="hold">
                                          <p:stCondLst>
                                            <p:cond delay="0"/>
                                          </p:stCondLst>
                                        </p:cTn>
                                        <p:tgtEl>
                                          <p:spTgt spid="93"/>
                                        </p:tgtEl>
                                        <p:attrNameLst>
                                          <p:attrName>style.visibility</p:attrName>
                                        </p:attrNameLst>
                                      </p:cBhvr>
                                      <p:to>
                                        <p:strVal val="visible"/>
                                      </p:to>
                                    </p:set>
                                    <p:animEffect transition="in" filter="wipe(up)">
                                      <p:cBhvr>
                                        <p:cTn id="75" dur="1000"/>
                                        <p:tgtEl>
                                          <p:spTgt spid="93"/>
                                        </p:tgtEl>
                                      </p:cBhvr>
                                    </p:animEffect>
                                  </p:childTnLst>
                                </p:cTn>
                              </p:par>
                              <p:par>
                                <p:cTn id="76" presetID="42" presetClass="path" presetSubtype="0" accel="50000" decel="50000" fill="hold" nodeType="withEffect">
                                  <p:stCondLst>
                                    <p:cond delay="750"/>
                                  </p:stCondLst>
                                  <p:childTnLst>
                                    <p:animMotion origin="layout" path="M -1.66667E-6 -1.85185E-6 L -1.66667E-6 0.13588 " pathEditMode="relative" rAng="0" ptsTypes="AA">
                                      <p:cBhvr>
                                        <p:cTn id="77" dur="2000" fill="hold"/>
                                        <p:tgtEl>
                                          <p:spTgt spid="136"/>
                                        </p:tgtEl>
                                        <p:attrNameLst>
                                          <p:attrName>ppt_x</p:attrName>
                                          <p:attrName>ppt_y</p:attrName>
                                        </p:attrNameLst>
                                      </p:cBhvr>
                                      <p:rCtr x="0" y="6782"/>
                                    </p:animMotion>
                                  </p:childTnLst>
                                </p:cTn>
                              </p:par>
                              <p:par>
                                <p:cTn id="78" presetID="10" presetClass="entr" presetSubtype="0" fill="hold" nodeType="withEffect">
                                  <p:stCondLst>
                                    <p:cond delay="1000"/>
                                  </p:stCondLst>
                                  <p:childTnLst>
                                    <p:set>
                                      <p:cBhvr>
                                        <p:cTn id="79" dur="1" fill="hold">
                                          <p:stCondLst>
                                            <p:cond delay="0"/>
                                          </p:stCondLst>
                                        </p:cTn>
                                        <p:tgtEl>
                                          <p:spTgt spid="137"/>
                                        </p:tgtEl>
                                        <p:attrNameLst>
                                          <p:attrName>style.visibility</p:attrName>
                                        </p:attrNameLst>
                                      </p:cBhvr>
                                      <p:to>
                                        <p:strVal val="visible"/>
                                      </p:to>
                                    </p:set>
                                    <p:animEffect transition="in" filter="fade">
                                      <p:cBhvr>
                                        <p:cTn id="80" dur="500"/>
                                        <p:tgtEl>
                                          <p:spTgt spid="137"/>
                                        </p:tgtEl>
                                      </p:cBhvr>
                                    </p:animEffect>
                                  </p:childTnLst>
                                </p:cTn>
                              </p:par>
                              <p:par>
                                <p:cTn id="81" presetID="22" presetClass="entr" presetSubtype="1" fill="hold" nodeType="withEffect">
                                  <p:stCondLst>
                                    <p:cond delay="1000"/>
                                  </p:stCondLst>
                                  <p:childTnLst>
                                    <p:set>
                                      <p:cBhvr>
                                        <p:cTn id="82" dur="1" fill="hold">
                                          <p:stCondLst>
                                            <p:cond delay="0"/>
                                          </p:stCondLst>
                                        </p:cTn>
                                        <p:tgtEl>
                                          <p:spTgt spid="94"/>
                                        </p:tgtEl>
                                        <p:attrNameLst>
                                          <p:attrName>style.visibility</p:attrName>
                                        </p:attrNameLst>
                                      </p:cBhvr>
                                      <p:to>
                                        <p:strVal val="visible"/>
                                      </p:to>
                                    </p:set>
                                    <p:animEffect transition="in" filter="wipe(up)">
                                      <p:cBhvr>
                                        <p:cTn id="83" dur="1000"/>
                                        <p:tgtEl>
                                          <p:spTgt spid="94"/>
                                        </p:tgtEl>
                                      </p:cBhvr>
                                    </p:animEffect>
                                  </p:childTnLst>
                                </p:cTn>
                              </p:par>
                              <p:par>
                                <p:cTn id="84" presetID="42" presetClass="path" presetSubtype="0" accel="50000" decel="50000" fill="hold" nodeType="withEffect">
                                  <p:stCondLst>
                                    <p:cond delay="1000"/>
                                  </p:stCondLst>
                                  <p:childTnLst>
                                    <p:animMotion origin="layout" path="M -3.125E-6 -4.07407E-6 L -0.00065 0.13334 " pathEditMode="relative" rAng="0" ptsTypes="AA">
                                      <p:cBhvr>
                                        <p:cTn id="85" dur="2000" fill="hold"/>
                                        <p:tgtEl>
                                          <p:spTgt spid="137"/>
                                        </p:tgtEl>
                                        <p:attrNameLst>
                                          <p:attrName>ppt_x</p:attrName>
                                          <p:attrName>ppt_y</p:attrName>
                                        </p:attrNameLst>
                                      </p:cBhvr>
                                      <p:rCtr x="-39" y="6667"/>
                                    </p:animMotion>
                                  </p:childTnLst>
                                </p:cTn>
                              </p:par>
                              <p:par>
                                <p:cTn id="86" presetID="42" presetClass="entr" presetSubtype="0" fill="hold" nodeType="withEffect">
                                  <p:stCondLst>
                                    <p:cond delay="1000"/>
                                  </p:stCondLst>
                                  <p:childTnLst>
                                    <p:set>
                                      <p:cBhvr>
                                        <p:cTn id="87" dur="1" fill="hold">
                                          <p:stCondLst>
                                            <p:cond delay="0"/>
                                          </p:stCondLst>
                                        </p:cTn>
                                        <p:tgtEl>
                                          <p:spTgt spid="18"/>
                                        </p:tgtEl>
                                        <p:attrNameLst>
                                          <p:attrName>style.visibility</p:attrName>
                                        </p:attrNameLst>
                                      </p:cBhvr>
                                      <p:to>
                                        <p:strVal val="visible"/>
                                      </p:to>
                                    </p:set>
                                    <p:animEffect transition="in" filter="fade">
                                      <p:cBhvr>
                                        <p:cTn id="88" dur="1500"/>
                                        <p:tgtEl>
                                          <p:spTgt spid="18"/>
                                        </p:tgtEl>
                                      </p:cBhvr>
                                    </p:animEffect>
                                    <p:anim calcmode="lin" valueType="num">
                                      <p:cBhvr>
                                        <p:cTn id="89" dur="1500" fill="hold"/>
                                        <p:tgtEl>
                                          <p:spTgt spid="18"/>
                                        </p:tgtEl>
                                        <p:attrNameLst>
                                          <p:attrName>ppt_x</p:attrName>
                                        </p:attrNameLst>
                                      </p:cBhvr>
                                      <p:tavLst>
                                        <p:tav tm="0">
                                          <p:val>
                                            <p:strVal val="#ppt_x"/>
                                          </p:val>
                                        </p:tav>
                                        <p:tav tm="100000">
                                          <p:val>
                                            <p:strVal val="#ppt_x"/>
                                          </p:val>
                                        </p:tav>
                                      </p:tavLst>
                                    </p:anim>
                                    <p:anim calcmode="lin" valueType="num">
                                      <p:cBhvr>
                                        <p:cTn id="90" dur="1500" fill="hold"/>
                                        <p:tgtEl>
                                          <p:spTgt spid="18"/>
                                        </p:tgtEl>
                                        <p:attrNameLst>
                                          <p:attrName>ppt_y</p:attrName>
                                        </p:attrNameLst>
                                      </p:cBhvr>
                                      <p:tavLst>
                                        <p:tav tm="0">
                                          <p:val>
                                            <p:strVal val="#ppt_y+.1"/>
                                          </p:val>
                                        </p:tav>
                                        <p:tav tm="100000">
                                          <p:val>
                                            <p:strVal val="#ppt_y"/>
                                          </p:val>
                                        </p:tav>
                                      </p:tavLst>
                                    </p:anim>
                                  </p:childTnLst>
                                </p:cTn>
                              </p:par>
                            </p:childTnLst>
                          </p:cTn>
                        </p:par>
                        <p:par>
                          <p:cTn id="91" fill="hold">
                            <p:stCondLst>
                              <p:cond delay="4500"/>
                            </p:stCondLst>
                            <p:childTnLst>
                              <p:par>
                                <p:cTn id="92" presetID="22" presetClass="entr" presetSubtype="8" fill="hold" grpId="0" nodeType="afterEffect">
                                  <p:stCondLst>
                                    <p:cond delay="0"/>
                                  </p:stCondLst>
                                  <p:childTnLst>
                                    <p:set>
                                      <p:cBhvr>
                                        <p:cTn id="93" dur="1" fill="hold">
                                          <p:stCondLst>
                                            <p:cond delay="0"/>
                                          </p:stCondLst>
                                        </p:cTn>
                                        <p:tgtEl>
                                          <p:spTgt spid="138"/>
                                        </p:tgtEl>
                                        <p:attrNameLst>
                                          <p:attrName>style.visibility</p:attrName>
                                        </p:attrNameLst>
                                      </p:cBhvr>
                                      <p:to>
                                        <p:strVal val="visible"/>
                                      </p:to>
                                    </p:set>
                                    <p:animEffect transition="in" filter="wipe(left)">
                                      <p:cBhvr>
                                        <p:cTn id="94" dur="500"/>
                                        <p:tgtEl>
                                          <p:spTgt spid="138"/>
                                        </p:tgtEl>
                                      </p:cBhvr>
                                    </p:animEffect>
                                  </p:childTnLst>
                                </p:cTn>
                              </p:par>
                            </p:childTnLst>
                          </p:cTn>
                        </p:par>
                        <p:par>
                          <p:cTn id="95" fill="hold">
                            <p:stCondLst>
                              <p:cond delay="5000"/>
                            </p:stCondLst>
                            <p:childTnLst>
                              <p:par>
                                <p:cTn id="96" presetID="10" presetClass="entr" presetSubtype="0" fill="hold" grpId="0" nodeType="afterEffect">
                                  <p:stCondLst>
                                    <p:cond delay="0"/>
                                  </p:stCondLst>
                                  <p:childTnLst>
                                    <p:set>
                                      <p:cBhvr>
                                        <p:cTn id="97" dur="1" fill="hold">
                                          <p:stCondLst>
                                            <p:cond delay="0"/>
                                          </p:stCondLst>
                                        </p:cTn>
                                        <p:tgtEl>
                                          <p:spTgt spid="139"/>
                                        </p:tgtEl>
                                        <p:attrNameLst>
                                          <p:attrName>style.visibility</p:attrName>
                                        </p:attrNameLst>
                                      </p:cBhvr>
                                      <p:to>
                                        <p:strVal val="visible"/>
                                      </p:to>
                                    </p:set>
                                    <p:animEffect transition="in" filter="fade">
                                      <p:cBhvr>
                                        <p:cTn id="98" dur="500"/>
                                        <p:tgtEl>
                                          <p:spTgt spid="139"/>
                                        </p:tgtEl>
                                      </p:cBhvr>
                                    </p:animEffect>
                                  </p:childTnLst>
                                </p:cTn>
                              </p:par>
                            </p:childTnLst>
                          </p:cTn>
                        </p:par>
                        <p:par>
                          <p:cTn id="99" fill="hold">
                            <p:stCondLst>
                              <p:cond delay="5500"/>
                            </p:stCondLst>
                            <p:childTnLst>
                              <p:par>
                                <p:cTn id="100" presetID="22" presetClass="entr" presetSubtype="8" fill="hold" grpId="0" nodeType="afterEffect">
                                  <p:stCondLst>
                                    <p:cond delay="0"/>
                                  </p:stCondLst>
                                  <p:childTnLst>
                                    <p:set>
                                      <p:cBhvr>
                                        <p:cTn id="101" dur="1" fill="hold">
                                          <p:stCondLst>
                                            <p:cond delay="0"/>
                                          </p:stCondLst>
                                        </p:cTn>
                                        <p:tgtEl>
                                          <p:spTgt spid="142"/>
                                        </p:tgtEl>
                                        <p:attrNameLst>
                                          <p:attrName>style.visibility</p:attrName>
                                        </p:attrNameLst>
                                      </p:cBhvr>
                                      <p:to>
                                        <p:strVal val="visible"/>
                                      </p:to>
                                    </p:set>
                                    <p:animEffect transition="in" filter="wipe(left)">
                                      <p:cBhvr>
                                        <p:cTn id="102" dur="500"/>
                                        <p:tgtEl>
                                          <p:spTgt spid="142"/>
                                        </p:tgtEl>
                                      </p:cBhvr>
                                    </p:animEffect>
                                  </p:childTnLst>
                                </p:cTn>
                              </p:par>
                            </p:childTnLst>
                          </p:cTn>
                        </p:par>
                        <p:par>
                          <p:cTn id="103" fill="hold">
                            <p:stCondLst>
                              <p:cond delay="6000"/>
                            </p:stCondLst>
                            <p:childTnLst>
                              <p:par>
                                <p:cTn id="104" presetID="10" presetClass="entr" presetSubtype="0" fill="hold" grpId="0" nodeType="afterEffect">
                                  <p:stCondLst>
                                    <p:cond delay="0"/>
                                  </p:stCondLst>
                                  <p:childTnLst>
                                    <p:set>
                                      <p:cBhvr>
                                        <p:cTn id="105" dur="1" fill="hold">
                                          <p:stCondLst>
                                            <p:cond delay="0"/>
                                          </p:stCondLst>
                                        </p:cTn>
                                        <p:tgtEl>
                                          <p:spTgt spid="143"/>
                                        </p:tgtEl>
                                        <p:attrNameLst>
                                          <p:attrName>style.visibility</p:attrName>
                                        </p:attrNameLst>
                                      </p:cBhvr>
                                      <p:to>
                                        <p:strVal val="visible"/>
                                      </p:to>
                                    </p:set>
                                    <p:animEffect transition="in" filter="fade">
                                      <p:cBhvr>
                                        <p:cTn id="106" dur="500"/>
                                        <p:tgtEl>
                                          <p:spTgt spid="143"/>
                                        </p:tgtEl>
                                      </p:cBhvr>
                                    </p:animEffect>
                                  </p:childTnLst>
                                </p:cTn>
                              </p:par>
                            </p:childTnLst>
                          </p:cTn>
                        </p:par>
                        <p:par>
                          <p:cTn id="107" fill="hold">
                            <p:stCondLst>
                              <p:cond delay="6500"/>
                            </p:stCondLst>
                            <p:childTnLst>
                              <p:par>
                                <p:cTn id="108" presetID="22" presetClass="entr" presetSubtype="8" fill="hold" grpId="0" nodeType="afterEffect">
                                  <p:stCondLst>
                                    <p:cond delay="0"/>
                                  </p:stCondLst>
                                  <p:childTnLst>
                                    <p:set>
                                      <p:cBhvr>
                                        <p:cTn id="109" dur="1" fill="hold">
                                          <p:stCondLst>
                                            <p:cond delay="0"/>
                                          </p:stCondLst>
                                        </p:cTn>
                                        <p:tgtEl>
                                          <p:spTgt spid="144"/>
                                        </p:tgtEl>
                                        <p:attrNameLst>
                                          <p:attrName>style.visibility</p:attrName>
                                        </p:attrNameLst>
                                      </p:cBhvr>
                                      <p:to>
                                        <p:strVal val="visible"/>
                                      </p:to>
                                    </p:set>
                                    <p:animEffect transition="in" filter="wipe(left)">
                                      <p:cBhvr>
                                        <p:cTn id="110" dur="500"/>
                                        <p:tgtEl>
                                          <p:spTgt spid="144"/>
                                        </p:tgtEl>
                                      </p:cBhvr>
                                    </p:animEffect>
                                  </p:childTnLst>
                                </p:cTn>
                              </p:par>
                            </p:childTnLst>
                          </p:cTn>
                        </p:par>
                        <p:par>
                          <p:cTn id="111" fill="hold">
                            <p:stCondLst>
                              <p:cond delay="7000"/>
                            </p:stCondLst>
                            <p:childTnLst>
                              <p:par>
                                <p:cTn id="112" presetID="10" presetClass="entr" presetSubtype="0" fill="hold" grpId="0" nodeType="afterEffect">
                                  <p:stCondLst>
                                    <p:cond delay="0"/>
                                  </p:stCondLst>
                                  <p:childTnLst>
                                    <p:set>
                                      <p:cBhvr>
                                        <p:cTn id="113" dur="1" fill="hold">
                                          <p:stCondLst>
                                            <p:cond delay="0"/>
                                          </p:stCondLst>
                                        </p:cTn>
                                        <p:tgtEl>
                                          <p:spTgt spid="145"/>
                                        </p:tgtEl>
                                        <p:attrNameLst>
                                          <p:attrName>style.visibility</p:attrName>
                                        </p:attrNameLst>
                                      </p:cBhvr>
                                      <p:to>
                                        <p:strVal val="visible"/>
                                      </p:to>
                                    </p:set>
                                    <p:animEffect transition="in" filter="fade">
                                      <p:cBhvr>
                                        <p:cTn id="114" dur="500"/>
                                        <p:tgtEl>
                                          <p:spTgt spid="145"/>
                                        </p:tgtEl>
                                      </p:cBhvr>
                                    </p:animEffect>
                                  </p:childTnLst>
                                </p:cTn>
                              </p:par>
                            </p:childTnLst>
                          </p:cTn>
                        </p:par>
                        <p:par>
                          <p:cTn id="115" fill="hold">
                            <p:stCondLst>
                              <p:cond delay="7500"/>
                            </p:stCondLst>
                            <p:childTnLst>
                              <p:par>
                                <p:cTn id="116" presetID="22" presetClass="entr" presetSubtype="8" fill="hold" grpId="0" nodeType="afterEffect">
                                  <p:stCondLst>
                                    <p:cond delay="0"/>
                                  </p:stCondLst>
                                  <p:childTnLst>
                                    <p:set>
                                      <p:cBhvr>
                                        <p:cTn id="117" dur="1" fill="hold">
                                          <p:stCondLst>
                                            <p:cond delay="0"/>
                                          </p:stCondLst>
                                        </p:cTn>
                                        <p:tgtEl>
                                          <p:spTgt spid="146"/>
                                        </p:tgtEl>
                                        <p:attrNameLst>
                                          <p:attrName>style.visibility</p:attrName>
                                        </p:attrNameLst>
                                      </p:cBhvr>
                                      <p:to>
                                        <p:strVal val="visible"/>
                                      </p:to>
                                    </p:set>
                                    <p:animEffect transition="in" filter="wipe(left)">
                                      <p:cBhvr>
                                        <p:cTn id="118" dur="500"/>
                                        <p:tgtEl>
                                          <p:spTgt spid="146"/>
                                        </p:tgtEl>
                                      </p:cBhvr>
                                    </p:animEffect>
                                  </p:childTnLst>
                                </p:cTn>
                              </p:par>
                            </p:childTnLst>
                          </p:cTn>
                        </p:par>
                        <p:par>
                          <p:cTn id="119" fill="hold">
                            <p:stCondLst>
                              <p:cond delay="8000"/>
                            </p:stCondLst>
                            <p:childTnLst>
                              <p:par>
                                <p:cTn id="120" presetID="10" presetClass="entr" presetSubtype="0" fill="hold" grpId="0" nodeType="afterEffect">
                                  <p:stCondLst>
                                    <p:cond delay="0"/>
                                  </p:stCondLst>
                                  <p:childTnLst>
                                    <p:set>
                                      <p:cBhvr>
                                        <p:cTn id="121" dur="1" fill="hold">
                                          <p:stCondLst>
                                            <p:cond delay="0"/>
                                          </p:stCondLst>
                                        </p:cTn>
                                        <p:tgtEl>
                                          <p:spTgt spid="147"/>
                                        </p:tgtEl>
                                        <p:attrNameLst>
                                          <p:attrName>style.visibility</p:attrName>
                                        </p:attrNameLst>
                                      </p:cBhvr>
                                      <p:to>
                                        <p:strVal val="visible"/>
                                      </p:to>
                                    </p:set>
                                    <p:animEffect transition="in" filter="fade">
                                      <p:cBhvr>
                                        <p:cTn id="122" dur="500"/>
                                        <p:tgtEl>
                                          <p:spTgt spid="147"/>
                                        </p:tgtEl>
                                      </p:cBhvr>
                                    </p:animEffect>
                                  </p:childTnLst>
                                </p:cTn>
                              </p:par>
                            </p:childTnLst>
                          </p:cTn>
                        </p:par>
                        <p:par>
                          <p:cTn id="123" fill="hold">
                            <p:stCondLst>
                              <p:cond delay="8500"/>
                            </p:stCondLst>
                            <p:childTnLst>
                              <p:par>
                                <p:cTn id="124" presetID="22" presetClass="entr" presetSubtype="8" fill="hold" grpId="0" nodeType="afterEffect">
                                  <p:stCondLst>
                                    <p:cond delay="0"/>
                                  </p:stCondLst>
                                  <p:childTnLst>
                                    <p:set>
                                      <p:cBhvr>
                                        <p:cTn id="125" dur="1" fill="hold">
                                          <p:stCondLst>
                                            <p:cond delay="0"/>
                                          </p:stCondLst>
                                        </p:cTn>
                                        <p:tgtEl>
                                          <p:spTgt spid="148"/>
                                        </p:tgtEl>
                                        <p:attrNameLst>
                                          <p:attrName>style.visibility</p:attrName>
                                        </p:attrNameLst>
                                      </p:cBhvr>
                                      <p:to>
                                        <p:strVal val="visible"/>
                                      </p:to>
                                    </p:set>
                                    <p:animEffect transition="in" filter="wipe(left)">
                                      <p:cBhvr>
                                        <p:cTn id="126" dur="500"/>
                                        <p:tgtEl>
                                          <p:spTgt spid="148"/>
                                        </p:tgtEl>
                                      </p:cBhvr>
                                    </p:animEffect>
                                  </p:childTnLst>
                                </p:cTn>
                              </p:par>
                            </p:childTnLst>
                          </p:cTn>
                        </p:par>
                        <p:par>
                          <p:cTn id="127" fill="hold">
                            <p:stCondLst>
                              <p:cond delay="9000"/>
                            </p:stCondLst>
                            <p:childTnLst>
                              <p:par>
                                <p:cTn id="128" presetID="10" presetClass="entr" presetSubtype="0" fill="hold" grpId="0" nodeType="afterEffect">
                                  <p:stCondLst>
                                    <p:cond delay="0"/>
                                  </p:stCondLst>
                                  <p:childTnLst>
                                    <p:set>
                                      <p:cBhvr>
                                        <p:cTn id="129" dur="1" fill="hold">
                                          <p:stCondLst>
                                            <p:cond delay="0"/>
                                          </p:stCondLst>
                                        </p:cTn>
                                        <p:tgtEl>
                                          <p:spTgt spid="149"/>
                                        </p:tgtEl>
                                        <p:attrNameLst>
                                          <p:attrName>style.visibility</p:attrName>
                                        </p:attrNameLst>
                                      </p:cBhvr>
                                      <p:to>
                                        <p:strVal val="visible"/>
                                      </p:to>
                                    </p:set>
                                    <p:animEffect transition="in" filter="fade">
                                      <p:cBhvr>
                                        <p:cTn id="130"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p:bldP spid="139" grpId="0"/>
      <p:bldP spid="142" grpId="0"/>
      <p:bldP spid="143" grpId="0"/>
      <p:bldP spid="144" grpId="0"/>
      <p:bldP spid="145" grpId="0"/>
      <p:bldP spid="146" grpId="0"/>
      <p:bldP spid="147" grpId="0"/>
      <p:bldP spid="148" grpId="0"/>
      <p:bldP spid="14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Business Model Sample</a:t>
            </a:r>
          </a:p>
        </p:txBody>
      </p:sp>
      <p:grpSp>
        <p:nvGrpSpPr>
          <p:cNvPr id="38" name="Group 37"/>
          <p:cNvGrpSpPr/>
          <p:nvPr/>
        </p:nvGrpSpPr>
        <p:grpSpPr>
          <a:xfrm>
            <a:off x="4226621" y="2110154"/>
            <a:ext cx="3738758" cy="3376245"/>
            <a:chOff x="4226621" y="2426677"/>
            <a:chExt cx="3738758" cy="3376245"/>
          </a:xfrm>
        </p:grpSpPr>
        <p:grpSp>
          <p:nvGrpSpPr>
            <p:cNvPr id="23" name="Group 22"/>
            <p:cNvGrpSpPr/>
            <p:nvPr/>
          </p:nvGrpSpPr>
          <p:grpSpPr>
            <a:xfrm>
              <a:off x="4226621" y="2426677"/>
              <a:ext cx="3738758" cy="3376245"/>
              <a:chOff x="4032249" y="2085976"/>
              <a:chExt cx="4125913" cy="3725861"/>
            </a:xfrm>
            <a:effectLst>
              <a:outerShdw blurRad="342900" dist="317500" dir="5400000" sx="90000" sy="-19000" rotWithShape="0">
                <a:prstClr val="black">
                  <a:alpha val="24000"/>
                </a:prstClr>
              </a:outerShdw>
            </a:effectLst>
          </p:grpSpPr>
          <p:sp>
            <p:nvSpPr>
              <p:cNvPr id="16" name="Freeform 14"/>
              <p:cNvSpPr>
                <a:spLocks/>
              </p:cNvSpPr>
              <p:nvPr/>
            </p:nvSpPr>
            <p:spPr bwMode="auto">
              <a:xfrm>
                <a:off x="4032249" y="3692525"/>
                <a:ext cx="3208338" cy="2119312"/>
              </a:xfrm>
              <a:custGeom>
                <a:avLst/>
                <a:gdLst>
                  <a:gd name="T0" fmla="*/ 37 w 1723"/>
                  <a:gd name="T1" fmla="*/ 721 h 1138"/>
                  <a:gd name="T2" fmla="*/ 451 w 1723"/>
                  <a:gd name="T3" fmla="*/ 0 h 1138"/>
                  <a:gd name="T4" fmla="*/ 451 w 1723"/>
                  <a:gd name="T5" fmla="*/ 0 h 1138"/>
                  <a:gd name="T6" fmla="*/ 634 w 1723"/>
                  <a:gd name="T7" fmla="*/ 605 h 1138"/>
                  <a:gd name="T8" fmla="*/ 1330 w 1723"/>
                  <a:gd name="T9" fmla="*/ 579 h 1138"/>
                  <a:gd name="T10" fmla="*/ 1446 w 1723"/>
                  <a:gd name="T11" fmla="*/ 325 h 1138"/>
                  <a:gd name="T12" fmla="*/ 1277 w 1723"/>
                  <a:gd name="T13" fmla="*/ 32 h 1138"/>
                  <a:gd name="T14" fmla="*/ 1071 w 1723"/>
                  <a:gd name="T15" fmla="*/ 1138 h 1138"/>
                  <a:gd name="T16" fmla="*/ 1071 w 1723"/>
                  <a:gd name="T17" fmla="*/ 1138 h 1138"/>
                  <a:gd name="T18" fmla="*/ 279 w 1723"/>
                  <a:gd name="T19" fmla="*/ 1138 h 1138"/>
                  <a:gd name="T20" fmla="*/ 0 w 1723"/>
                  <a:gd name="T21" fmla="*/ 860 h 1138"/>
                  <a:gd name="T22" fmla="*/ 37 w 1723"/>
                  <a:gd name="T23" fmla="*/ 721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23" h="1138">
                    <a:moveTo>
                      <a:pt x="37" y="721"/>
                    </a:moveTo>
                    <a:cubicBezTo>
                      <a:pt x="451" y="0"/>
                      <a:pt x="451" y="0"/>
                      <a:pt x="451" y="0"/>
                    </a:cubicBezTo>
                    <a:cubicBezTo>
                      <a:pt x="451" y="0"/>
                      <a:pt x="451" y="0"/>
                      <a:pt x="451" y="0"/>
                    </a:cubicBezTo>
                    <a:cubicBezTo>
                      <a:pt x="342" y="265"/>
                      <a:pt x="450" y="484"/>
                      <a:pt x="634" y="605"/>
                    </a:cubicBezTo>
                    <a:cubicBezTo>
                      <a:pt x="828" y="733"/>
                      <a:pt x="1106" y="750"/>
                      <a:pt x="1330" y="579"/>
                    </a:cubicBezTo>
                    <a:cubicBezTo>
                      <a:pt x="1401" y="517"/>
                      <a:pt x="1446" y="426"/>
                      <a:pt x="1446" y="325"/>
                    </a:cubicBezTo>
                    <a:cubicBezTo>
                      <a:pt x="1446" y="196"/>
                      <a:pt x="1378" y="96"/>
                      <a:pt x="1277" y="32"/>
                    </a:cubicBezTo>
                    <a:cubicBezTo>
                      <a:pt x="1723" y="311"/>
                      <a:pt x="1648" y="1131"/>
                      <a:pt x="1071" y="1138"/>
                    </a:cubicBezTo>
                    <a:cubicBezTo>
                      <a:pt x="1071" y="1138"/>
                      <a:pt x="1071" y="1138"/>
                      <a:pt x="1071" y="1138"/>
                    </a:cubicBezTo>
                    <a:cubicBezTo>
                      <a:pt x="279" y="1138"/>
                      <a:pt x="279" y="1138"/>
                      <a:pt x="279" y="1138"/>
                    </a:cubicBezTo>
                    <a:cubicBezTo>
                      <a:pt x="125" y="1138"/>
                      <a:pt x="0" y="1014"/>
                      <a:pt x="0" y="860"/>
                    </a:cubicBezTo>
                    <a:cubicBezTo>
                      <a:pt x="0" y="809"/>
                      <a:pt x="13" y="762"/>
                      <a:pt x="37" y="721"/>
                    </a:cubicBezTo>
                    <a:close/>
                  </a:path>
                </a:pathLst>
              </a:custGeom>
              <a:solidFill>
                <a:schemeClr val="bg1">
                  <a:alpha val="4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5"/>
              <p:cNvSpPr>
                <a:spLocks/>
              </p:cNvSpPr>
              <p:nvPr/>
            </p:nvSpPr>
            <p:spPr bwMode="auto">
              <a:xfrm>
                <a:off x="4451349" y="2085976"/>
                <a:ext cx="2860675" cy="3284539"/>
              </a:xfrm>
              <a:custGeom>
                <a:avLst/>
                <a:gdLst>
                  <a:gd name="T0" fmla="*/ 226 w 1537"/>
                  <a:gd name="T1" fmla="*/ 862 h 1764"/>
                  <a:gd name="T2" fmla="*/ 640 w 1537"/>
                  <a:gd name="T3" fmla="*/ 141 h 1764"/>
                  <a:gd name="T4" fmla="*/ 883 w 1537"/>
                  <a:gd name="T5" fmla="*/ 0 h 1764"/>
                  <a:gd name="T6" fmla="*/ 1123 w 1537"/>
                  <a:gd name="T7" fmla="*/ 136 h 1764"/>
                  <a:gd name="T8" fmla="*/ 1537 w 1537"/>
                  <a:gd name="T9" fmla="*/ 857 h 1764"/>
                  <a:gd name="T10" fmla="*/ 1537 w 1537"/>
                  <a:gd name="T11" fmla="*/ 857 h 1764"/>
                  <a:gd name="T12" fmla="*/ 545 w 1537"/>
                  <a:gd name="T13" fmla="*/ 1188 h 1764"/>
                  <a:gd name="T14" fmla="*/ 883 w 1537"/>
                  <a:gd name="T15" fmla="*/ 1525 h 1764"/>
                  <a:gd name="T16" fmla="*/ 1094 w 1537"/>
                  <a:gd name="T17" fmla="*/ 1451 h 1764"/>
                  <a:gd name="T18" fmla="*/ 226 w 1537"/>
                  <a:gd name="T19" fmla="*/ 863 h 1764"/>
                  <a:gd name="T20" fmla="*/ 226 w 1537"/>
                  <a:gd name="T21" fmla="*/ 862 h 1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7" h="1764">
                    <a:moveTo>
                      <a:pt x="226" y="862"/>
                    </a:moveTo>
                    <a:cubicBezTo>
                      <a:pt x="640" y="141"/>
                      <a:pt x="640" y="141"/>
                      <a:pt x="640" y="141"/>
                    </a:cubicBezTo>
                    <a:cubicBezTo>
                      <a:pt x="688" y="57"/>
                      <a:pt x="779" y="0"/>
                      <a:pt x="883" y="0"/>
                    </a:cubicBezTo>
                    <a:cubicBezTo>
                      <a:pt x="985" y="0"/>
                      <a:pt x="1074" y="55"/>
                      <a:pt x="1123" y="136"/>
                    </a:cubicBezTo>
                    <a:cubicBezTo>
                      <a:pt x="1537" y="857"/>
                      <a:pt x="1537" y="857"/>
                      <a:pt x="1537" y="857"/>
                    </a:cubicBezTo>
                    <a:cubicBezTo>
                      <a:pt x="1537" y="857"/>
                      <a:pt x="1537" y="857"/>
                      <a:pt x="1537" y="857"/>
                    </a:cubicBezTo>
                    <a:cubicBezTo>
                      <a:pt x="1244" y="356"/>
                      <a:pt x="545" y="671"/>
                      <a:pt x="545" y="1188"/>
                    </a:cubicBezTo>
                    <a:cubicBezTo>
                      <a:pt x="545" y="1374"/>
                      <a:pt x="696" y="1525"/>
                      <a:pt x="883" y="1525"/>
                    </a:cubicBezTo>
                    <a:cubicBezTo>
                      <a:pt x="963" y="1525"/>
                      <a:pt x="1036" y="1498"/>
                      <a:pt x="1094" y="1451"/>
                    </a:cubicBezTo>
                    <a:cubicBezTo>
                      <a:pt x="681" y="1764"/>
                      <a:pt x="0" y="1400"/>
                      <a:pt x="226" y="863"/>
                    </a:cubicBezTo>
                    <a:lnTo>
                      <a:pt x="226" y="862"/>
                    </a:lnTo>
                    <a:close/>
                  </a:path>
                </a:pathLst>
              </a:custGeom>
              <a:solidFill>
                <a:schemeClr val="bg1">
                  <a:alpha val="6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6"/>
              <p:cNvSpPr>
                <a:spLocks/>
              </p:cNvSpPr>
              <p:nvPr/>
            </p:nvSpPr>
            <p:spPr bwMode="auto">
              <a:xfrm>
                <a:off x="5465762" y="2749550"/>
                <a:ext cx="2692400" cy="3062287"/>
              </a:xfrm>
              <a:custGeom>
                <a:avLst/>
                <a:gdLst>
                  <a:gd name="T0" fmla="*/ 992 w 1446"/>
                  <a:gd name="T1" fmla="*/ 501 h 1645"/>
                  <a:gd name="T2" fmla="*/ 1409 w 1446"/>
                  <a:gd name="T3" fmla="*/ 1228 h 1645"/>
                  <a:gd name="T4" fmla="*/ 1446 w 1446"/>
                  <a:gd name="T5" fmla="*/ 1367 h 1645"/>
                  <a:gd name="T6" fmla="*/ 1167 w 1446"/>
                  <a:gd name="T7" fmla="*/ 1645 h 1645"/>
                  <a:gd name="T8" fmla="*/ 294 w 1446"/>
                  <a:gd name="T9" fmla="*/ 1645 h 1645"/>
                  <a:gd name="T10" fmla="*/ 507 w 1446"/>
                  <a:gd name="T11" fmla="*/ 539 h 1645"/>
                  <a:gd name="T12" fmla="*/ 338 w 1446"/>
                  <a:gd name="T13" fmla="*/ 494 h 1645"/>
                  <a:gd name="T14" fmla="*/ 0 w 1446"/>
                  <a:gd name="T15" fmla="*/ 832 h 1645"/>
                  <a:gd name="T16" fmla="*/ 992 w 1446"/>
                  <a:gd name="T17" fmla="*/ 50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6" h="1645">
                    <a:moveTo>
                      <a:pt x="992" y="501"/>
                    </a:moveTo>
                    <a:cubicBezTo>
                      <a:pt x="1409" y="1228"/>
                      <a:pt x="1409" y="1228"/>
                      <a:pt x="1409" y="1228"/>
                    </a:cubicBezTo>
                    <a:cubicBezTo>
                      <a:pt x="1432" y="1269"/>
                      <a:pt x="1446" y="1316"/>
                      <a:pt x="1446" y="1367"/>
                    </a:cubicBezTo>
                    <a:cubicBezTo>
                      <a:pt x="1446" y="1521"/>
                      <a:pt x="1321" y="1645"/>
                      <a:pt x="1167" y="1645"/>
                    </a:cubicBezTo>
                    <a:cubicBezTo>
                      <a:pt x="294" y="1645"/>
                      <a:pt x="294" y="1645"/>
                      <a:pt x="294" y="1645"/>
                    </a:cubicBezTo>
                    <a:cubicBezTo>
                      <a:pt x="877" y="1645"/>
                      <a:pt x="955" y="819"/>
                      <a:pt x="507" y="539"/>
                    </a:cubicBezTo>
                    <a:cubicBezTo>
                      <a:pt x="457" y="510"/>
                      <a:pt x="399" y="494"/>
                      <a:pt x="338" y="494"/>
                    </a:cubicBezTo>
                    <a:cubicBezTo>
                      <a:pt x="151" y="494"/>
                      <a:pt x="0" y="645"/>
                      <a:pt x="0" y="832"/>
                    </a:cubicBezTo>
                    <a:cubicBezTo>
                      <a:pt x="0" y="315"/>
                      <a:pt x="699" y="0"/>
                      <a:pt x="992" y="501"/>
                    </a:cubicBezTo>
                    <a:close/>
                  </a:path>
                </a:pathLst>
              </a:custGeom>
              <a:solidFill>
                <a:schemeClr val="bg1">
                  <a:alpha val="3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7"/>
              <p:cNvSpPr>
                <a:spLocks/>
              </p:cNvSpPr>
              <p:nvPr/>
            </p:nvSpPr>
            <p:spPr bwMode="auto">
              <a:xfrm>
                <a:off x="5435600" y="2749550"/>
                <a:ext cx="1876425" cy="1549400"/>
              </a:xfrm>
              <a:custGeom>
                <a:avLst/>
                <a:gdLst>
                  <a:gd name="T0" fmla="*/ 16 w 1008"/>
                  <a:gd name="T1" fmla="*/ 832 h 832"/>
                  <a:gd name="T2" fmla="*/ 1008 w 1008"/>
                  <a:gd name="T3" fmla="*/ 501 h 832"/>
                  <a:gd name="T4" fmla="*/ 16 w 1008"/>
                  <a:gd name="T5" fmla="*/ 832 h 832"/>
                </a:gdLst>
                <a:ahLst/>
                <a:cxnLst>
                  <a:cxn ang="0">
                    <a:pos x="T0" y="T1"/>
                  </a:cxn>
                  <a:cxn ang="0">
                    <a:pos x="T2" y="T3"/>
                  </a:cxn>
                  <a:cxn ang="0">
                    <a:pos x="T4" y="T5"/>
                  </a:cxn>
                </a:cxnLst>
                <a:rect l="0" t="0" r="r" b="b"/>
                <a:pathLst>
                  <a:path w="1008" h="832">
                    <a:moveTo>
                      <a:pt x="16" y="832"/>
                    </a:moveTo>
                    <a:cubicBezTo>
                      <a:pt x="16" y="315"/>
                      <a:pt x="715" y="0"/>
                      <a:pt x="1008" y="501"/>
                    </a:cubicBezTo>
                    <a:cubicBezTo>
                      <a:pt x="715" y="1"/>
                      <a:pt x="0" y="253"/>
                      <a:pt x="16" y="832"/>
                    </a:cubicBezTo>
                    <a:close/>
                  </a:path>
                </a:pathLst>
              </a:custGeom>
              <a:solidFill>
                <a:srgbClr val="7ECBF2"/>
              </a:solidFill>
              <a:ln>
                <a:noFill/>
              </a:ln>
              <a:effectLst>
                <a:outerShdw blurRad="127000" dist="38100" dir="2700000" algn="tl" rotWithShape="0">
                  <a:prstClr val="black">
                    <a:alpha val="70000"/>
                  </a:prstClr>
                </a:outerShdw>
              </a:effectLst>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8"/>
              <p:cNvSpPr>
                <a:spLocks/>
              </p:cNvSpPr>
              <p:nvPr/>
            </p:nvSpPr>
            <p:spPr bwMode="auto">
              <a:xfrm>
                <a:off x="4486275" y="3670300"/>
                <a:ext cx="1747838" cy="1622425"/>
              </a:xfrm>
              <a:custGeom>
                <a:avLst/>
                <a:gdLst>
                  <a:gd name="T0" fmla="*/ 939 w 939"/>
                  <a:gd name="T1" fmla="*/ 677 h 871"/>
                  <a:gd name="T2" fmla="*/ 214 w 939"/>
                  <a:gd name="T3" fmla="*/ 0 h 871"/>
                  <a:gd name="T4" fmla="*/ 939 w 939"/>
                  <a:gd name="T5" fmla="*/ 677 h 871"/>
                </a:gdLst>
                <a:ahLst/>
                <a:cxnLst>
                  <a:cxn ang="0">
                    <a:pos x="T0" y="T1"/>
                  </a:cxn>
                  <a:cxn ang="0">
                    <a:pos x="T2" y="T3"/>
                  </a:cxn>
                  <a:cxn ang="0">
                    <a:pos x="T4" y="T5"/>
                  </a:cxn>
                </a:cxnLst>
                <a:rect l="0" t="0" r="r" b="b"/>
                <a:pathLst>
                  <a:path w="939" h="871">
                    <a:moveTo>
                      <a:pt x="939" y="677"/>
                    </a:moveTo>
                    <a:cubicBezTo>
                      <a:pt x="419" y="871"/>
                      <a:pt x="0" y="457"/>
                      <a:pt x="214" y="0"/>
                    </a:cubicBezTo>
                    <a:cubicBezTo>
                      <a:pt x="37" y="499"/>
                      <a:pt x="468" y="810"/>
                      <a:pt x="939" y="677"/>
                    </a:cubicBezTo>
                    <a:close/>
                  </a:path>
                </a:pathLst>
              </a:custGeom>
              <a:solidFill>
                <a:srgbClr val="E2F7CA"/>
              </a:solidFill>
              <a:ln>
                <a:noFill/>
              </a:ln>
              <a:effectLst>
                <a:outerShdw blurRad="127000" dist="38100" dir="16200000" rotWithShape="0">
                  <a:prstClr val="black">
                    <a:alpha val="70000"/>
                  </a:prstClr>
                </a:outerShdw>
              </a:effectLst>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9"/>
              <p:cNvSpPr>
                <a:spLocks/>
              </p:cNvSpPr>
              <p:nvPr/>
            </p:nvSpPr>
            <p:spPr bwMode="auto">
              <a:xfrm>
                <a:off x="6013450" y="3752850"/>
                <a:ext cx="1298575" cy="2058987"/>
              </a:xfrm>
              <a:custGeom>
                <a:avLst/>
                <a:gdLst>
                  <a:gd name="T0" fmla="*/ 0 w 698"/>
                  <a:gd name="T1" fmla="*/ 1106 h 1106"/>
                  <a:gd name="T2" fmla="*/ 213 w 698"/>
                  <a:gd name="T3" fmla="*/ 0 h 1106"/>
                  <a:gd name="T4" fmla="*/ 0 w 698"/>
                  <a:gd name="T5" fmla="*/ 1106 h 1106"/>
                </a:gdLst>
                <a:ahLst/>
                <a:cxnLst>
                  <a:cxn ang="0">
                    <a:pos x="T0" y="T1"/>
                  </a:cxn>
                  <a:cxn ang="0">
                    <a:pos x="T2" y="T3"/>
                  </a:cxn>
                  <a:cxn ang="0">
                    <a:pos x="T4" y="T5"/>
                  </a:cxn>
                </a:cxnLst>
                <a:rect l="0" t="0" r="r" b="b"/>
                <a:pathLst>
                  <a:path w="698" h="1106">
                    <a:moveTo>
                      <a:pt x="0" y="1106"/>
                    </a:moveTo>
                    <a:cubicBezTo>
                      <a:pt x="583" y="1106"/>
                      <a:pt x="661" y="280"/>
                      <a:pt x="213" y="0"/>
                    </a:cubicBezTo>
                    <a:cubicBezTo>
                      <a:pt x="698" y="280"/>
                      <a:pt x="610" y="1106"/>
                      <a:pt x="0" y="1106"/>
                    </a:cubicBezTo>
                    <a:close/>
                  </a:path>
                </a:pathLst>
              </a:custGeom>
              <a:solidFill>
                <a:srgbClr val="FFDDC4"/>
              </a:solidFill>
              <a:ln>
                <a:noFill/>
              </a:ln>
              <a:effectLst>
                <a:outerShdw blurRad="127000" dist="38100" dir="8100000" algn="tr" rotWithShape="0">
                  <a:prstClr val="black">
                    <a:alpha val="70000"/>
                  </a:prstClr>
                </a:outerShdw>
              </a:effectLst>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 name="TextBox 23"/>
            <p:cNvSpPr txBox="1"/>
            <p:nvPr/>
          </p:nvSpPr>
          <p:spPr>
            <a:xfrm rot="18033840">
              <a:off x="4801672" y="3509682"/>
              <a:ext cx="1199559" cy="523220"/>
            </a:xfrm>
            <a:prstGeom prst="rect">
              <a:avLst/>
            </a:prstGeom>
            <a:noFill/>
          </p:spPr>
          <p:txBody>
            <a:bodyPr wrap="none" rtlCol="0">
              <a:spAutoFit/>
            </a:bodyPr>
            <a:lstStyle/>
            <a:p>
              <a:r>
                <a:rPr lang="en-US" sz="2800" dirty="0">
                  <a:solidFill>
                    <a:schemeClr val="bg1"/>
                  </a:solidFill>
                </a:rPr>
                <a:t>01</a:t>
              </a:r>
              <a:r>
                <a:rPr lang="en-US" dirty="0">
                  <a:solidFill>
                    <a:schemeClr val="bg1"/>
                  </a:solidFill>
                </a:rPr>
                <a:t> Lorem</a:t>
              </a:r>
            </a:p>
          </p:txBody>
        </p:sp>
        <p:sp>
          <p:nvSpPr>
            <p:cNvPr id="25" name="TextBox 24"/>
            <p:cNvSpPr txBox="1"/>
            <p:nvPr/>
          </p:nvSpPr>
          <p:spPr>
            <a:xfrm rot="3667932">
              <a:off x="6553778" y="3979333"/>
              <a:ext cx="1199559" cy="523220"/>
            </a:xfrm>
            <a:prstGeom prst="rect">
              <a:avLst/>
            </a:prstGeom>
            <a:noFill/>
          </p:spPr>
          <p:txBody>
            <a:bodyPr wrap="none" rtlCol="0">
              <a:spAutoFit/>
            </a:bodyPr>
            <a:lstStyle/>
            <a:p>
              <a:r>
                <a:rPr lang="en-US" sz="2800">
                  <a:solidFill>
                    <a:schemeClr val="bg1"/>
                  </a:solidFill>
                </a:rPr>
                <a:t>02</a:t>
              </a:r>
              <a:r>
                <a:rPr lang="en-US">
                  <a:solidFill>
                    <a:schemeClr val="bg1"/>
                  </a:solidFill>
                </a:rPr>
                <a:t> Lorem</a:t>
              </a:r>
            </a:p>
          </p:txBody>
        </p:sp>
        <p:sp>
          <p:nvSpPr>
            <p:cNvPr id="26" name="TextBox 25"/>
            <p:cNvSpPr txBox="1"/>
            <p:nvPr/>
          </p:nvSpPr>
          <p:spPr>
            <a:xfrm rot="10800000">
              <a:off x="5028682" y="5258442"/>
              <a:ext cx="1199559" cy="523220"/>
            </a:xfrm>
            <a:prstGeom prst="rect">
              <a:avLst/>
            </a:prstGeom>
            <a:noFill/>
          </p:spPr>
          <p:txBody>
            <a:bodyPr wrap="none" rtlCol="0">
              <a:spAutoFit/>
            </a:bodyPr>
            <a:lstStyle/>
            <a:p>
              <a:r>
                <a:rPr lang="en-US" sz="2800">
                  <a:solidFill>
                    <a:schemeClr val="bg1"/>
                  </a:solidFill>
                </a:rPr>
                <a:t>03</a:t>
              </a:r>
              <a:r>
                <a:rPr lang="en-US">
                  <a:solidFill>
                    <a:schemeClr val="bg1"/>
                  </a:solidFill>
                </a:rPr>
                <a:t> Lorem</a:t>
              </a:r>
            </a:p>
          </p:txBody>
        </p:sp>
        <p:grpSp>
          <p:nvGrpSpPr>
            <p:cNvPr id="27" name="Group 26"/>
            <p:cNvGrpSpPr/>
            <p:nvPr/>
          </p:nvGrpSpPr>
          <p:grpSpPr>
            <a:xfrm rot="13975806">
              <a:off x="4471868" y="5128068"/>
              <a:ext cx="319088" cy="465138"/>
              <a:chOff x="5429367" y="4908078"/>
              <a:chExt cx="319088" cy="465138"/>
            </a:xfrm>
            <a:solidFill>
              <a:schemeClr val="bg1"/>
            </a:solidFill>
          </p:grpSpPr>
          <p:sp>
            <p:nvSpPr>
              <p:cNvPr id="28" name="AutoShape 97"/>
              <p:cNvSpPr>
                <a:spLocks/>
              </p:cNvSpPr>
              <p:nvPr/>
            </p:nvSpPr>
            <p:spPr bwMode="auto">
              <a:xfrm>
                <a:off x="5429367" y="4908078"/>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29" name="AutoShape 98"/>
              <p:cNvSpPr>
                <a:spLocks/>
              </p:cNvSpPr>
              <p:nvPr/>
            </p:nvSpPr>
            <p:spPr bwMode="auto">
              <a:xfrm>
                <a:off x="5559542" y="4951734"/>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30" name="AutoShape 99"/>
              <p:cNvSpPr>
                <a:spLocks/>
              </p:cNvSpPr>
              <p:nvPr/>
            </p:nvSpPr>
            <p:spPr bwMode="auto">
              <a:xfrm>
                <a:off x="5574623" y="5315272"/>
                <a:ext cx="285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31" name="Group 30"/>
            <p:cNvGrpSpPr/>
            <p:nvPr/>
          </p:nvGrpSpPr>
          <p:grpSpPr>
            <a:xfrm>
              <a:off x="5930117" y="2654671"/>
              <a:ext cx="319088" cy="465138"/>
              <a:chOff x="3582988" y="3510757"/>
              <a:chExt cx="319088" cy="465138"/>
            </a:xfrm>
            <a:solidFill>
              <a:schemeClr val="bg1"/>
            </a:solidFill>
          </p:grpSpPr>
          <p:sp>
            <p:nvSpPr>
              <p:cNvPr id="32" name="AutoShape 113"/>
              <p:cNvSpPr>
                <a:spLocks/>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33" name="AutoShape 114"/>
              <p:cNvSpPr>
                <a:spLocks/>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34" name="Group 33"/>
            <p:cNvGrpSpPr/>
            <p:nvPr/>
          </p:nvGrpSpPr>
          <p:grpSpPr>
            <a:xfrm rot="7811741">
              <a:off x="7278886" y="5179067"/>
              <a:ext cx="465138" cy="391319"/>
              <a:chOff x="5356342" y="3093565"/>
              <a:chExt cx="465138" cy="391319"/>
            </a:xfrm>
            <a:solidFill>
              <a:schemeClr val="bg1"/>
            </a:solidFill>
          </p:grpSpPr>
          <p:sp>
            <p:nvSpPr>
              <p:cNvPr id="35" name="AutoShape 120"/>
              <p:cNvSpPr>
                <a:spLocks/>
              </p:cNvSpPr>
              <p:nvPr/>
            </p:nvSpPr>
            <p:spPr bwMode="auto">
              <a:xfrm>
                <a:off x="5473023" y="319516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36" name="AutoShape 121"/>
              <p:cNvSpPr>
                <a:spLocks/>
              </p:cNvSpPr>
              <p:nvPr/>
            </p:nvSpPr>
            <p:spPr bwMode="auto">
              <a:xfrm>
                <a:off x="5530967" y="325310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37" name="AutoShape 122"/>
              <p:cNvSpPr>
                <a:spLocks/>
              </p:cNvSpPr>
              <p:nvPr/>
            </p:nvSpPr>
            <p:spPr bwMode="auto">
              <a:xfrm>
                <a:off x="5356342" y="309356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39" name="Group 38"/>
          <p:cNvGrpSpPr/>
          <p:nvPr/>
        </p:nvGrpSpPr>
        <p:grpSpPr>
          <a:xfrm flipH="1">
            <a:off x="6871327" y="2649605"/>
            <a:ext cx="1480651" cy="769806"/>
            <a:chOff x="1392530" y="2481978"/>
            <a:chExt cx="3124464" cy="313657"/>
          </a:xfrm>
        </p:grpSpPr>
        <p:cxnSp>
          <p:nvCxnSpPr>
            <p:cNvPr id="40" name="Straight Connector 39"/>
            <p:cNvCxnSpPr/>
            <p:nvPr/>
          </p:nvCxnSpPr>
          <p:spPr>
            <a:xfrm flipH="1" flipV="1">
              <a:off x="3555062" y="2481981"/>
              <a:ext cx="961932" cy="313654"/>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1392530" y="2481978"/>
              <a:ext cx="2162533" cy="0"/>
            </a:xfrm>
            <a:prstGeom prst="line">
              <a:avLst/>
            </a:prstGeom>
            <a:ln>
              <a:solidFill>
                <a:schemeClr val="bg1">
                  <a:lumMod val="9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42" name="TextBox 41"/>
          <p:cNvSpPr txBox="1"/>
          <p:nvPr/>
        </p:nvSpPr>
        <p:spPr>
          <a:xfrm>
            <a:off x="8479612" y="2464939"/>
            <a:ext cx="2806700" cy="369332"/>
          </a:xfrm>
          <a:prstGeom prst="rect">
            <a:avLst/>
          </a:prstGeom>
          <a:noFill/>
        </p:spPr>
        <p:txBody>
          <a:bodyPr wrap="square" rtlCol="0">
            <a:spAutoFit/>
          </a:bodyPr>
          <a:lstStyle/>
          <a:p>
            <a:r>
              <a:rPr lang="en-US" b="1">
                <a:solidFill>
                  <a:schemeClr val="bg1"/>
                </a:solidFill>
              </a:rPr>
              <a:t>Lorem ipsum dolor sit amet</a:t>
            </a:r>
            <a:endParaRPr lang="id-ID" b="1" dirty="0">
              <a:solidFill>
                <a:schemeClr val="bg1"/>
              </a:solidFill>
            </a:endParaRPr>
          </a:p>
        </p:txBody>
      </p:sp>
      <p:sp>
        <p:nvSpPr>
          <p:cNvPr id="43" name="Rectangle 42"/>
          <p:cNvSpPr/>
          <p:nvPr/>
        </p:nvSpPr>
        <p:spPr>
          <a:xfrm>
            <a:off x="8479612" y="2802809"/>
            <a:ext cx="2806700" cy="738664"/>
          </a:xfrm>
          <a:prstGeom prst="rect">
            <a:avLst/>
          </a:prstGeom>
        </p:spPr>
        <p:txBody>
          <a:bodyPr wrap="square">
            <a:spAutoFit/>
          </a:bodyPr>
          <a:lstStyle/>
          <a:p>
            <a:r>
              <a:rPr lang="en-US" sz="1400" dirty="0" err="1">
                <a:solidFill>
                  <a:schemeClr val="bg1">
                    <a:lumMod val="95000"/>
                  </a:schemeClr>
                </a:solidFill>
              </a:rPr>
              <a:t>Lorem</a:t>
            </a:r>
            <a:r>
              <a:rPr lang="en-US" sz="1400" dirty="0">
                <a:solidFill>
                  <a:schemeClr val="bg1">
                    <a:lumMod val="95000"/>
                  </a:schemeClr>
                </a:solidFill>
              </a:rPr>
              <a:t> </a:t>
            </a:r>
            <a:r>
              <a:rPr lang="en-US" sz="1400" dirty="0" err="1">
                <a:solidFill>
                  <a:schemeClr val="bg1">
                    <a:lumMod val="95000"/>
                  </a:schemeClr>
                </a:solidFill>
              </a:rPr>
              <a:t>ipsum</a:t>
            </a:r>
            <a:r>
              <a:rPr lang="en-US" sz="1400" dirty="0">
                <a:solidFill>
                  <a:schemeClr val="bg1">
                    <a:lumMod val="95000"/>
                  </a:schemeClr>
                </a:solidFill>
              </a:rPr>
              <a:t> dolor </a:t>
            </a:r>
            <a:r>
              <a:rPr lang="en-US" sz="1400">
                <a:solidFill>
                  <a:schemeClr val="bg1">
                    <a:lumMod val="95000"/>
                  </a:schemeClr>
                </a:solidFill>
              </a:rPr>
              <a:t>sit amet dolor consectetur </a:t>
            </a:r>
            <a:r>
              <a:rPr lang="en-US" sz="1400" dirty="0">
                <a:solidFill>
                  <a:schemeClr val="bg1">
                    <a:lumMod val="95000"/>
                  </a:schemeClr>
                </a:solidFill>
              </a:rPr>
              <a:t>dolor sit </a:t>
            </a:r>
            <a:r>
              <a:rPr lang="en-US" sz="1400" err="1">
                <a:solidFill>
                  <a:schemeClr val="bg1">
                    <a:lumMod val="95000"/>
                  </a:schemeClr>
                </a:solidFill>
              </a:rPr>
              <a:t>tedo</a:t>
            </a:r>
            <a:r>
              <a:rPr lang="en-US" sz="1400">
                <a:solidFill>
                  <a:schemeClr val="bg1">
                    <a:lumMod val="95000"/>
                  </a:schemeClr>
                </a:solidFill>
              </a:rPr>
              <a:t> amet </a:t>
            </a:r>
            <a:r>
              <a:rPr lang="en-US" sz="1400" dirty="0" err="1">
                <a:solidFill>
                  <a:schemeClr val="bg1">
                    <a:lumMod val="95000"/>
                  </a:schemeClr>
                </a:solidFill>
              </a:rPr>
              <a:t>consec</a:t>
            </a:r>
            <a:r>
              <a:rPr lang="en-US" sz="1400" dirty="0">
                <a:solidFill>
                  <a:schemeClr val="bg1">
                    <a:lumMod val="95000"/>
                  </a:schemeClr>
                </a:solidFill>
              </a:rPr>
              <a:t> </a:t>
            </a:r>
            <a:r>
              <a:rPr lang="en-US" sz="1400">
                <a:solidFill>
                  <a:schemeClr val="bg1">
                    <a:lumMod val="95000"/>
                  </a:schemeClr>
                </a:solidFill>
              </a:rPr>
              <a:t>sit amet lorem.</a:t>
            </a:r>
            <a:endParaRPr lang="en-US" sz="1400" dirty="0">
              <a:solidFill>
                <a:schemeClr val="bg1">
                  <a:lumMod val="95000"/>
                </a:schemeClr>
              </a:solidFill>
            </a:endParaRPr>
          </a:p>
        </p:txBody>
      </p:sp>
      <p:cxnSp>
        <p:nvCxnSpPr>
          <p:cNvPr id="44" name="Straight Connector 43"/>
          <p:cNvCxnSpPr/>
          <p:nvPr/>
        </p:nvCxnSpPr>
        <p:spPr>
          <a:xfrm>
            <a:off x="3872753" y="2338148"/>
            <a:ext cx="1973466" cy="0"/>
          </a:xfrm>
          <a:prstGeom prst="line">
            <a:avLst/>
          </a:prstGeom>
          <a:ln>
            <a:solidFill>
              <a:schemeClr val="bg1">
                <a:lumMod val="9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940690" y="2141185"/>
            <a:ext cx="2803525" cy="369332"/>
          </a:xfrm>
          <a:prstGeom prst="rect">
            <a:avLst/>
          </a:prstGeom>
          <a:noFill/>
        </p:spPr>
        <p:txBody>
          <a:bodyPr wrap="square" rtlCol="0">
            <a:spAutoFit/>
          </a:bodyPr>
          <a:lstStyle/>
          <a:p>
            <a:pPr algn="r"/>
            <a:r>
              <a:rPr lang="en-US" b="1">
                <a:solidFill>
                  <a:schemeClr val="bg1"/>
                </a:solidFill>
              </a:rPr>
              <a:t>Lorem ipsum dolor sit amet</a:t>
            </a:r>
            <a:endParaRPr lang="id-ID" b="1" dirty="0">
              <a:solidFill>
                <a:schemeClr val="bg1"/>
              </a:solidFill>
            </a:endParaRPr>
          </a:p>
        </p:txBody>
      </p:sp>
      <p:sp>
        <p:nvSpPr>
          <p:cNvPr id="47" name="Rectangle 46"/>
          <p:cNvSpPr/>
          <p:nvPr/>
        </p:nvSpPr>
        <p:spPr>
          <a:xfrm>
            <a:off x="940690" y="2505629"/>
            <a:ext cx="2803525" cy="738664"/>
          </a:xfrm>
          <a:prstGeom prst="rect">
            <a:avLst/>
          </a:prstGeom>
        </p:spPr>
        <p:txBody>
          <a:bodyPr wrap="square">
            <a:spAutoFit/>
          </a:bodyPr>
          <a:lstStyle/>
          <a:p>
            <a:pPr algn="r"/>
            <a:r>
              <a:rPr lang="en-US" sz="1400" dirty="0">
                <a:solidFill>
                  <a:schemeClr val="bg1">
                    <a:lumMod val="95000"/>
                  </a:schemeClr>
                </a:solidFill>
              </a:rPr>
              <a:t>Lorem ipsum dolor sit </a:t>
            </a:r>
            <a:r>
              <a:rPr lang="en-US" sz="1400" dirty="0" err="1">
                <a:solidFill>
                  <a:schemeClr val="bg1">
                    <a:lumMod val="95000"/>
                  </a:schemeClr>
                </a:solidFill>
              </a:rPr>
              <a:t>amet</a:t>
            </a:r>
            <a:r>
              <a:rPr lang="en-US" sz="1400" dirty="0">
                <a:solidFill>
                  <a:schemeClr val="bg1">
                    <a:lumMod val="95000"/>
                  </a:schemeClr>
                </a:solidFill>
              </a:rPr>
              <a:t> dolor </a:t>
            </a:r>
            <a:r>
              <a:rPr lang="en-US" sz="1400" dirty="0" err="1">
                <a:solidFill>
                  <a:schemeClr val="bg1">
                    <a:lumMod val="95000"/>
                  </a:schemeClr>
                </a:solidFill>
              </a:rPr>
              <a:t>consectetur</a:t>
            </a:r>
            <a:r>
              <a:rPr lang="en-US" sz="1400" dirty="0">
                <a:solidFill>
                  <a:schemeClr val="bg1">
                    <a:lumMod val="95000"/>
                  </a:schemeClr>
                </a:solidFill>
              </a:rPr>
              <a:t> dolor sit </a:t>
            </a:r>
            <a:r>
              <a:rPr lang="en-US" sz="1400" dirty="0" err="1">
                <a:solidFill>
                  <a:schemeClr val="bg1">
                    <a:lumMod val="95000"/>
                  </a:schemeClr>
                </a:solidFill>
              </a:rPr>
              <a:t>tedo</a:t>
            </a:r>
            <a:r>
              <a:rPr lang="en-US" sz="1400" dirty="0">
                <a:solidFill>
                  <a:schemeClr val="bg1">
                    <a:lumMod val="95000"/>
                  </a:schemeClr>
                </a:solidFill>
              </a:rPr>
              <a:t> </a:t>
            </a:r>
            <a:r>
              <a:rPr lang="en-US" sz="1400" dirty="0" err="1">
                <a:solidFill>
                  <a:schemeClr val="bg1">
                    <a:lumMod val="95000"/>
                  </a:schemeClr>
                </a:solidFill>
              </a:rPr>
              <a:t>amet</a:t>
            </a:r>
            <a:r>
              <a:rPr lang="en-US" sz="1400" dirty="0">
                <a:solidFill>
                  <a:schemeClr val="bg1">
                    <a:lumMod val="95000"/>
                  </a:schemeClr>
                </a:solidFill>
              </a:rPr>
              <a:t> </a:t>
            </a:r>
            <a:r>
              <a:rPr lang="en-US" sz="1400" dirty="0" err="1">
                <a:solidFill>
                  <a:schemeClr val="bg1">
                    <a:lumMod val="95000"/>
                  </a:schemeClr>
                </a:solidFill>
              </a:rPr>
              <a:t>consec</a:t>
            </a:r>
            <a:r>
              <a:rPr lang="en-US" sz="1400" dirty="0">
                <a:solidFill>
                  <a:schemeClr val="bg1">
                    <a:lumMod val="95000"/>
                  </a:schemeClr>
                </a:solidFill>
              </a:rPr>
              <a:t> sit </a:t>
            </a:r>
            <a:r>
              <a:rPr lang="en-US" sz="1400" dirty="0" err="1">
                <a:solidFill>
                  <a:schemeClr val="bg1">
                    <a:lumMod val="95000"/>
                  </a:schemeClr>
                </a:solidFill>
              </a:rPr>
              <a:t>amet</a:t>
            </a:r>
            <a:r>
              <a:rPr lang="en-US" sz="1400" dirty="0">
                <a:solidFill>
                  <a:schemeClr val="bg1">
                    <a:lumMod val="95000"/>
                  </a:schemeClr>
                </a:solidFill>
              </a:rPr>
              <a:t> lorem.</a:t>
            </a:r>
          </a:p>
        </p:txBody>
      </p:sp>
      <p:grpSp>
        <p:nvGrpSpPr>
          <p:cNvPr id="49" name="Group 48"/>
          <p:cNvGrpSpPr/>
          <p:nvPr/>
        </p:nvGrpSpPr>
        <p:grpSpPr>
          <a:xfrm>
            <a:off x="3877265" y="4246469"/>
            <a:ext cx="1174768" cy="598311"/>
            <a:chOff x="1392536" y="2481978"/>
            <a:chExt cx="3229538" cy="393200"/>
          </a:xfrm>
        </p:grpSpPr>
        <p:cxnSp>
          <p:nvCxnSpPr>
            <p:cNvPr id="50" name="Straight Connector 49"/>
            <p:cNvCxnSpPr/>
            <p:nvPr/>
          </p:nvCxnSpPr>
          <p:spPr>
            <a:xfrm flipH="1" flipV="1">
              <a:off x="2654765" y="2481978"/>
              <a:ext cx="1967309" cy="3932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1392536" y="2481978"/>
              <a:ext cx="1298690" cy="0"/>
            </a:xfrm>
            <a:prstGeom prst="line">
              <a:avLst/>
            </a:prstGeom>
            <a:ln>
              <a:solidFill>
                <a:schemeClr val="bg1">
                  <a:lumMod val="9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52" name="TextBox 51"/>
          <p:cNvSpPr txBox="1"/>
          <p:nvPr/>
        </p:nvSpPr>
        <p:spPr>
          <a:xfrm>
            <a:off x="940690" y="4061794"/>
            <a:ext cx="2803525" cy="369332"/>
          </a:xfrm>
          <a:prstGeom prst="rect">
            <a:avLst/>
          </a:prstGeom>
          <a:noFill/>
        </p:spPr>
        <p:txBody>
          <a:bodyPr wrap="square" rtlCol="0">
            <a:spAutoFit/>
          </a:bodyPr>
          <a:lstStyle/>
          <a:p>
            <a:pPr algn="r"/>
            <a:r>
              <a:rPr lang="en-US" b="1" dirty="0">
                <a:solidFill>
                  <a:schemeClr val="bg1"/>
                </a:solidFill>
              </a:rPr>
              <a:t>Lorem ipsum dolor sit </a:t>
            </a:r>
            <a:r>
              <a:rPr lang="en-US" b="1" dirty="0" err="1">
                <a:solidFill>
                  <a:schemeClr val="bg1"/>
                </a:solidFill>
              </a:rPr>
              <a:t>amet</a:t>
            </a:r>
            <a:endParaRPr lang="id-ID" b="1" dirty="0">
              <a:solidFill>
                <a:schemeClr val="bg1"/>
              </a:solidFill>
            </a:endParaRPr>
          </a:p>
        </p:txBody>
      </p:sp>
      <p:sp>
        <p:nvSpPr>
          <p:cNvPr id="53" name="Rectangle 52"/>
          <p:cNvSpPr/>
          <p:nvPr/>
        </p:nvSpPr>
        <p:spPr>
          <a:xfrm>
            <a:off x="940690" y="4428704"/>
            <a:ext cx="2803525" cy="738664"/>
          </a:xfrm>
          <a:prstGeom prst="rect">
            <a:avLst/>
          </a:prstGeom>
        </p:spPr>
        <p:txBody>
          <a:bodyPr wrap="square">
            <a:spAutoFit/>
          </a:bodyPr>
          <a:lstStyle/>
          <a:p>
            <a:pPr algn="r"/>
            <a:r>
              <a:rPr lang="en-US" sz="1400" dirty="0" err="1">
                <a:solidFill>
                  <a:schemeClr val="bg1">
                    <a:lumMod val="95000"/>
                  </a:schemeClr>
                </a:solidFill>
              </a:rPr>
              <a:t>Lorem</a:t>
            </a:r>
            <a:r>
              <a:rPr lang="en-US" sz="1400" dirty="0">
                <a:solidFill>
                  <a:schemeClr val="bg1">
                    <a:lumMod val="95000"/>
                  </a:schemeClr>
                </a:solidFill>
              </a:rPr>
              <a:t> </a:t>
            </a:r>
            <a:r>
              <a:rPr lang="en-US" sz="1400" dirty="0" err="1">
                <a:solidFill>
                  <a:schemeClr val="bg1">
                    <a:lumMod val="95000"/>
                  </a:schemeClr>
                </a:solidFill>
              </a:rPr>
              <a:t>ipsum</a:t>
            </a:r>
            <a:r>
              <a:rPr lang="en-US" sz="1400" dirty="0">
                <a:solidFill>
                  <a:schemeClr val="bg1">
                    <a:lumMod val="95000"/>
                  </a:schemeClr>
                </a:solidFill>
              </a:rPr>
              <a:t> dolor sit </a:t>
            </a:r>
            <a:r>
              <a:rPr lang="en-US" sz="1400" err="1">
                <a:solidFill>
                  <a:schemeClr val="bg1">
                    <a:lumMod val="95000"/>
                  </a:schemeClr>
                </a:solidFill>
              </a:rPr>
              <a:t>amet</a:t>
            </a:r>
            <a:r>
              <a:rPr lang="en-US" sz="1400">
                <a:solidFill>
                  <a:schemeClr val="bg1">
                    <a:lumMod val="95000"/>
                  </a:schemeClr>
                </a:solidFill>
              </a:rPr>
              <a:t> dolor consectetur </a:t>
            </a:r>
            <a:r>
              <a:rPr lang="en-US" sz="1400" dirty="0">
                <a:solidFill>
                  <a:schemeClr val="bg1">
                    <a:lumMod val="95000"/>
                  </a:schemeClr>
                </a:solidFill>
              </a:rPr>
              <a:t>dolor sit </a:t>
            </a:r>
            <a:r>
              <a:rPr lang="en-US" sz="1400" dirty="0" err="1">
                <a:solidFill>
                  <a:schemeClr val="bg1">
                    <a:lumMod val="95000"/>
                  </a:schemeClr>
                </a:solidFill>
              </a:rPr>
              <a:t>tedo</a:t>
            </a:r>
            <a:r>
              <a:rPr lang="en-US" sz="1400" dirty="0">
                <a:solidFill>
                  <a:schemeClr val="bg1">
                    <a:lumMod val="95000"/>
                  </a:schemeClr>
                </a:solidFill>
              </a:rPr>
              <a:t> </a:t>
            </a:r>
            <a:r>
              <a:rPr lang="en-US" sz="1400" dirty="0" err="1">
                <a:solidFill>
                  <a:schemeClr val="bg1">
                    <a:lumMod val="95000"/>
                  </a:schemeClr>
                </a:solidFill>
              </a:rPr>
              <a:t>amet</a:t>
            </a:r>
            <a:r>
              <a:rPr lang="en-US" sz="1400" dirty="0">
                <a:solidFill>
                  <a:schemeClr val="bg1">
                    <a:lumMod val="95000"/>
                  </a:schemeClr>
                </a:solidFill>
              </a:rPr>
              <a:t> </a:t>
            </a:r>
            <a:r>
              <a:rPr lang="en-US" sz="1400" dirty="0" err="1">
                <a:solidFill>
                  <a:schemeClr val="bg1">
                    <a:lumMod val="95000"/>
                  </a:schemeClr>
                </a:solidFill>
              </a:rPr>
              <a:t>consec</a:t>
            </a:r>
            <a:r>
              <a:rPr lang="en-US" sz="1400" dirty="0">
                <a:solidFill>
                  <a:schemeClr val="bg1">
                    <a:lumMod val="95000"/>
                  </a:schemeClr>
                </a:solidFill>
              </a:rPr>
              <a:t> </a:t>
            </a:r>
            <a:r>
              <a:rPr lang="en-US" sz="1400">
                <a:solidFill>
                  <a:schemeClr val="bg1">
                    <a:lumMod val="95000"/>
                  </a:schemeClr>
                </a:solidFill>
              </a:rPr>
              <a:t>sit amet lorem.</a:t>
            </a:r>
            <a:endParaRPr lang="en-US" sz="1400" dirty="0">
              <a:solidFill>
                <a:schemeClr val="bg1">
                  <a:lumMod val="95000"/>
                </a:schemeClr>
              </a:solidFill>
            </a:endParaRPr>
          </a:p>
        </p:txBody>
      </p:sp>
      <p:sp>
        <p:nvSpPr>
          <p:cNvPr id="56" name="TextBox 55"/>
          <p:cNvSpPr txBox="1"/>
          <p:nvPr/>
        </p:nvSpPr>
        <p:spPr>
          <a:xfrm>
            <a:off x="8396469" y="4591957"/>
            <a:ext cx="3196677" cy="369332"/>
          </a:xfrm>
          <a:prstGeom prst="rect">
            <a:avLst/>
          </a:prstGeom>
          <a:noFill/>
        </p:spPr>
        <p:txBody>
          <a:bodyPr wrap="square" rtlCol="0">
            <a:spAutoFit/>
          </a:bodyPr>
          <a:lstStyle/>
          <a:p>
            <a:r>
              <a:rPr lang="en-US" b="1" i="1">
                <a:solidFill>
                  <a:schemeClr val="bg1"/>
                </a:solidFill>
              </a:rPr>
              <a:t>Business Model Sample</a:t>
            </a:r>
            <a:endParaRPr lang="id-ID" b="1" i="1" dirty="0">
              <a:solidFill>
                <a:schemeClr val="bg1"/>
              </a:solidFill>
            </a:endParaRPr>
          </a:p>
        </p:txBody>
      </p:sp>
      <p:sp>
        <p:nvSpPr>
          <p:cNvPr id="57" name="Rectangle 56"/>
          <p:cNvSpPr/>
          <p:nvPr/>
        </p:nvSpPr>
        <p:spPr>
          <a:xfrm>
            <a:off x="8396469" y="4965159"/>
            <a:ext cx="3196677" cy="738664"/>
          </a:xfrm>
          <a:prstGeom prst="rect">
            <a:avLst/>
          </a:prstGeom>
        </p:spPr>
        <p:txBody>
          <a:bodyPr wrap="square">
            <a:spAutoFit/>
          </a:bodyPr>
          <a:lstStyle/>
          <a:p>
            <a:r>
              <a:rPr lang="en-US" sz="1400" dirty="0" err="1">
                <a:solidFill>
                  <a:schemeClr val="bg1">
                    <a:lumMod val="95000"/>
                  </a:schemeClr>
                </a:solidFill>
              </a:rPr>
              <a:t>Lorem</a:t>
            </a:r>
            <a:r>
              <a:rPr lang="en-US" sz="1400" dirty="0">
                <a:solidFill>
                  <a:schemeClr val="bg1">
                    <a:lumMod val="95000"/>
                  </a:schemeClr>
                </a:solidFill>
              </a:rPr>
              <a:t> </a:t>
            </a:r>
            <a:r>
              <a:rPr lang="en-US" sz="1400" dirty="0" err="1">
                <a:solidFill>
                  <a:schemeClr val="bg1">
                    <a:lumMod val="95000"/>
                  </a:schemeClr>
                </a:solidFill>
              </a:rPr>
              <a:t>ipsum</a:t>
            </a:r>
            <a:r>
              <a:rPr lang="en-US" sz="1400" dirty="0">
                <a:solidFill>
                  <a:schemeClr val="bg1">
                    <a:lumMod val="95000"/>
                  </a:schemeClr>
                </a:solidFill>
              </a:rPr>
              <a:t> dolor sit </a:t>
            </a:r>
            <a:r>
              <a:rPr lang="en-US" sz="1400" dirty="0" err="1">
                <a:solidFill>
                  <a:schemeClr val="bg1">
                    <a:lumMod val="95000"/>
                  </a:schemeClr>
                </a:solidFill>
              </a:rPr>
              <a:t>amet</a:t>
            </a:r>
            <a:r>
              <a:rPr lang="en-US" sz="1400" dirty="0">
                <a:solidFill>
                  <a:schemeClr val="bg1">
                    <a:lumMod val="95000"/>
                  </a:schemeClr>
                </a:solidFill>
              </a:rPr>
              <a:t> </a:t>
            </a:r>
            <a:r>
              <a:rPr lang="en-US" sz="1400" dirty="0" err="1">
                <a:solidFill>
                  <a:schemeClr val="bg1">
                    <a:lumMod val="95000"/>
                  </a:schemeClr>
                </a:solidFill>
              </a:rPr>
              <a:t>consectetur</a:t>
            </a:r>
            <a:r>
              <a:rPr lang="en-US" sz="1400" dirty="0">
                <a:solidFill>
                  <a:schemeClr val="bg1">
                    <a:lumMod val="95000"/>
                  </a:schemeClr>
                </a:solidFill>
              </a:rPr>
              <a:t> dolor sit </a:t>
            </a:r>
            <a:r>
              <a:rPr lang="en-US" sz="1400" dirty="0" err="1">
                <a:solidFill>
                  <a:schemeClr val="bg1">
                    <a:lumMod val="95000"/>
                  </a:schemeClr>
                </a:solidFill>
              </a:rPr>
              <a:t>tedo</a:t>
            </a:r>
            <a:r>
              <a:rPr lang="en-US" sz="1400" dirty="0">
                <a:solidFill>
                  <a:schemeClr val="bg1">
                    <a:lumMod val="95000"/>
                  </a:schemeClr>
                </a:solidFill>
              </a:rPr>
              <a:t> </a:t>
            </a:r>
            <a:r>
              <a:rPr lang="en-US" sz="1400" dirty="0" err="1">
                <a:solidFill>
                  <a:schemeClr val="bg1">
                    <a:lumMod val="95000"/>
                  </a:schemeClr>
                </a:solidFill>
              </a:rPr>
              <a:t>amet</a:t>
            </a:r>
            <a:r>
              <a:rPr lang="en-US" sz="1400" dirty="0">
                <a:solidFill>
                  <a:schemeClr val="bg1">
                    <a:lumMod val="95000"/>
                  </a:schemeClr>
                </a:solidFill>
              </a:rPr>
              <a:t> </a:t>
            </a:r>
            <a:r>
              <a:rPr lang="en-US" sz="1400" dirty="0" err="1">
                <a:solidFill>
                  <a:schemeClr val="bg1">
                    <a:lumMod val="95000"/>
                  </a:schemeClr>
                </a:solidFill>
              </a:rPr>
              <a:t>consec</a:t>
            </a:r>
            <a:r>
              <a:rPr lang="en-US" sz="1400" dirty="0">
                <a:solidFill>
                  <a:schemeClr val="bg1">
                    <a:lumMod val="95000"/>
                  </a:schemeClr>
                </a:solidFill>
              </a:rPr>
              <a:t> sit </a:t>
            </a:r>
            <a:r>
              <a:rPr lang="en-US" sz="1400" dirty="0" err="1">
                <a:solidFill>
                  <a:schemeClr val="bg1">
                    <a:lumMod val="95000"/>
                  </a:schemeClr>
                </a:solidFill>
              </a:rPr>
              <a:t>amet</a:t>
            </a:r>
            <a:r>
              <a:rPr lang="en-US" sz="1400" dirty="0">
                <a:solidFill>
                  <a:schemeClr val="bg1">
                    <a:lumMod val="95000"/>
                  </a:schemeClr>
                </a:solidFill>
              </a:rPr>
              <a:t>. </a:t>
            </a:r>
            <a:r>
              <a:rPr lang="en-US" sz="1400" dirty="0" err="1">
                <a:solidFill>
                  <a:schemeClr val="bg1">
                    <a:lumMod val="95000"/>
                  </a:schemeClr>
                </a:solidFill>
              </a:rPr>
              <a:t>Lorem</a:t>
            </a:r>
            <a:r>
              <a:rPr lang="en-US" sz="1400" dirty="0">
                <a:solidFill>
                  <a:schemeClr val="bg1">
                    <a:lumMod val="95000"/>
                  </a:schemeClr>
                </a:solidFill>
              </a:rPr>
              <a:t> </a:t>
            </a:r>
            <a:r>
              <a:rPr lang="en-US" sz="1400" dirty="0" err="1">
                <a:solidFill>
                  <a:schemeClr val="bg1">
                    <a:lumMod val="95000"/>
                  </a:schemeClr>
                </a:solidFill>
              </a:rPr>
              <a:t>ipsum</a:t>
            </a:r>
            <a:r>
              <a:rPr lang="en-US" sz="1400" dirty="0">
                <a:solidFill>
                  <a:schemeClr val="bg1">
                    <a:lumMod val="95000"/>
                  </a:schemeClr>
                </a:solidFill>
              </a:rPr>
              <a:t> dolor sit </a:t>
            </a:r>
            <a:r>
              <a:rPr lang="en-US" sz="1400" dirty="0" err="1">
                <a:solidFill>
                  <a:schemeClr val="bg1">
                    <a:lumMod val="95000"/>
                  </a:schemeClr>
                </a:solidFill>
              </a:rPr>
              <a:t>amet</a:t>
            </a:r>
            <a:endParaRPr lang="en-US" sz="1400" dirty="0">
              <a:solidFill>
                <a:schemeClr val="bg1">
                  <a:lumMod val="95000"/>
                </a:schemeClr>
              </a:solidFill>
            </a:endParaRPr>
          </a:p>
        </p:txBody>
      </p:sp>
    </p:spTree>
    <p:extLst>
      <p:ext uri="{BB962C8B-B14F-4D97-AF65-F5344CB8AC3E}">
        <p14:creationId xmlns:p14="http://schemas.microsoft.com/office/powerpoint/2010/main" val="3948404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wipe(right)">
                                      <p:cBhvr>
                                        <p:cTn id="13" dur="500"/>
                                        <p:tgtEl>
                                          <p:spTgt spid="44"/>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wipe(up)">
                                      <p:cBhvr>
                                        <p:cTn id="17" dur="500"/>
                                        <p:tgtEl>
                                          <p:spTgt spid="46"/>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wipe(left)">
                                      <p:cBhvr>
                                        <p:cTn id="25" dur="500"/>
                                        <p:tgtEl>
                                          <p:spTgt spid="39"/>
                                        </p:tgtEl>
                                      </p:cBhvr>
                                    </p:animEffect>
                                  </p:childTnLst>
                                </p:cTn>
                              </p:par>
                            </p:childTnLst>
                          </p:cTn>
                        </p:par>
                        <p:par>
                          <p:cTn id="26" fill="hold">
                            <p:stCondLst>
                              <p:cond delay="2500"/>
                            </p:stCondLst>
                            <p:childTnLst>
                              <p:par>
                                <p:cTn id="27" presetID="22" presetClass="entr" presetSubtype="1" fill="hold" grpId="0" nodeType="after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wipe(up)">
                                      <p:cBhvr>
                                        <p:cTn id="29" dur="500"/>
                                        <p:tgtEl>
                                          <p:spTgt spid="42"/>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par>
                          <p:cTn id="34" fill="hold">
                            <p:stCondLst>
                              <p:cond delay="3500"/>
                            </p:stCondLst>
                            <p:childTnLst>
                              <p:par>
                                <p:cTn id="35" presetID="22" presetClass="entr" presetSubtype="2" fill="hold" nodeType="after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wipe(right)">
                                      <p:cBhvr>
                                        <p:cTn id="37" dur="500"/>
                                        <p:tgtEl>
                                          <p:spTgt spid="49"/>
                                        </p:tgtEl>
                                      </p:cBhvr>
                                    </p:animEffect>
                                  </p:childTnLst>
                                </p:cTn>
                              </p:par>
                            </p:childTnLst>
                          </p:cTn>
                        </p:par>
                        <p:par>
                          <p:cTn id="38" fill="hold">
                            <p:stCondLst>
                              <p:cond delay="4000"/>
                            </p:stCondLst>
                            <p:childTnLst>
                              <p:par>
                                <p:cTn id="39" presetID="22" presetClass="entr" presetSubtype="1" fill="hold" grpId="0" nodeType="after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wipe(up)">
                                      <p:cBhvr>
                                        <p:cTn id="41" dur="500"/>
                                        <p:tgtEl>
                                          <p:spTgt spid="52"/>
                                        </p:tgtEl>
                                      </p:cBhvr>
                                    </p:animEffect>
                                  </p:childTnLst>
                                </p:cTn>
                              </p:par>
                            </p:childTnLst>
                          </p:cTn>
                        </p:par>
                        <p:par>
                          <p:cTn id="42" fill="hold">
                            <p:stCondLst>
                              <p:cond delay="4500"/>
                            </p:stCondLst>
                            <p:childTnLst>
                              <p:par>
                                <p:cTn id="43" presetID="10" presetClass="entr" presetSubtype="0" fill="hold" grpId="0" nodeType="after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fade">
                                      <p:cBhvr>
                                        <p:cTn id="45" dur="500"/>
                                        <p:tgtEl>
                                          <p:spTgt spid="53"/>
                                        </p:tgtEl>
                                      </p:cBhvr>
                                    </p:animEffect>
                                  </p:childTnLst>
                                </p:cTn>
                              </p:par>
                            </p:childTnLst>
                          </p:cTn>
                        </p:par>
                        <p:par>
                          <p:cTn id="46" fill="hold">
                            <p:stCondLst>
                              <p:cond delay="5000"/>
                            </p:stCondLst>
                            <p:childTnLst>
                              <p:par>
                                <p:cTn id="47" presetID="22" presetClass="entr" presetSubtype="8" fill="hold" grpId="0" nodeType="after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wipe(left)">
                                      <p:cBhvr>
                                        <p:cTn id="49" dur="500"/>
                                        <p:tgtEl>
                                          <p:spTgt spid="56"/>
                                        </p:tgtEl>
                                      </p:cBhvr>
                                    </p:animEffect>
                                  </p:childTnLst>
                                </p:cTn>
                              </p:par>
                            </p:childTnLst>
                          </p:cTn>
                        </p:par>
                        <p:par>
                          <p:cTn id="50" fill="hold">
                            <p:stCondLst>
                              <p:cond delay="5500"/>
                            </p:stCondLst>
                            <p:childTnLst>
                              <p:par>
                                <p:cTn id="51" presetID="10" presetClass="entr" presetSubtype="0" fill="hold" grpId="0" nodeType="afterEffect">
                                  <p:stCondLst>
                                    <p:cond delay="0"/>
                                  </p:stCondLst>
                                  <p:childTnLst>
                                    <p:set>
                                      <p:cBhvr>
                                        <p:cTn id="52" dur="1" fill="hold">
                                          <p:stCondLst>
                                            <p:cond delay="0"/>
                                          </p:stCondLst>
                                        </p:cTn>
                                        <p:tgtEl>
                                          <p:spTgt spid="57"/>
                                        </p:tgtEl>
                                        <p:attrNameLst>
                                          <p:attrName>style.visibility</p:attrName>
                                        </p:attrNameLst>
                                      </p:cBhvr>
                                      <p:to>
                                        <p:strVal val="visible"/>
                                      </p:to>
                                    </p:set>
                                    <p:animEffect transition="in" filter="fade">
                                      <p:cBhvr>
                                        <p:cTn id="53"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6" grpId="0"/>
      <p:bldP spid="47" grpId="0"/>
      <p:bldP spid="52" grpId="0"/>
      <p:bldP spid="53" grpId="0"/>
      <p:bldP spid="56" grpId="0"/>
      <p:bldP spid="5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827" y="5333675"/>
            <a:ext cx="12211826" cy="695461"/>
          </a:xfrm>
          <a:prstGeom prst="rect">
            <a:avLst/>
          </a:pr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zh-CN" altLang="en-US" dirty="0" smtClean="0">
                <a:solidFill>
                  <a:schemeClr val="bg1">
                    <a:alpha val="50000"/>
                  </a:schemeClr>
                </a:solidFill>
              </a:rPr>
              <a:t>目标</a:t>
            </a:r>
            <a:endParaRPr lang="en-US" dirty="0">
              <a:solidFill>
                <a:schemeClr val="bg1">
                  <a:alpha val="50000"/>
                </a:schemeClr>
              </a:solidFill>
            </a:endParaRPr>
          </a:p>
        </p:txBody>
      </p:sp>
      <p:sp>
        <p:nvSpPr>
          <p:cNvPr id="4" name="Rectangle 3"/>
          <p:cNvSpPr/>
          <p:nvPr/>
        </p:nvSpPr>
        <p:spPr>
          <a:xfrm>
            <a:off x="944154" y="2481183"/>
            <a:ext cx="5084447" cy="2462213"/>
          </a:xfrm>
          <a:prstGeom prst="rect">
            <a:avLst/>
          </a:prstGeom>
        </p:spPr>
        <p:txBody>
          <a:bodyPr wrap="square" numCol="1" spcCol="274320">
            <a:spAutoFit/>
          </a:bodyPr>
          <a:lstStyle/>
          <a:p>
            <a:r>
              <a:rPr lang="ms-MY" sz="1400" dirty="0" smtClean="0">
                <a:solidFill>
                  <a:schemeClr val="bg1">
                    <a:lumMod val="95000"/>
                  </a:schemeClr>
                </a:solidFill>
              </a:rPr>
              <a:t>Connect With Future</a:t>
            </a:r>
            <a:endParaRPr lang="ms-MY" sz="1400" dirty="0">
              <a:solidFill>
                <a:schemeClr val="bg1">
                  <a:lumMod val="95000"/>
                </a:schemeClr>
              </a:solidFill>
            </a:endParaRPr>
          </a:p>
          <a:p>
            <a:endParaRPr lang="ms-MY" sz="1400" dirty="0" smtClean="0">
              <a:solidFill>
                <a:schemeClr val="bg1">
                  <a:lumMod val="95000"/>
                </a:schemeClr>
              </a:solidFill>
            </a:endParaRPr>
          </a:p>
          <a:p>
            <a:pPr>
              <a:lnSpc>
                <a:spcPct val="150000"/>
              </a:lnSpc>
            </a:pPr>
            <a:r>
              <a:rPr kumimoji="1" lang="zh-CN" altLang="en-US" sz="1400" dirty="0">
                <a:solidFill>
                  <a:schemeClr val="bg1"/>
                </a:solidFill>
                <a:latin typeface="微软雅黑"/>
                <a:ea typeface="微软雅黑"/>
                <a:cs typeface="微软雅黑"/>
              </a:rPr>
              <a:t>公链、私链、联盟链以及不采用区块链的系统在今后相当长时间内会长期并存。这些系统之间的数据互联互通不解决，将会造成巨大的资源浪费和应用局限</a:t>
            </a:r>
            <a:r>
              <a:rPr kumimoji="1" lang="zh-CN" altLang="en-US" sz="1400" dirty="0">
                <a:solidFill>
                  <a:schemeClr val="bg1"/>
                </a:solidFill>
                <a:latin typeface="微软雅黑"/>
                <a:ea typeface="微软雅黑"/>
                <a:cs typeface="微软雅黑"/>
              </a:rPr>
              <a:t>。我们认为无论同构还</a:t>
            </a:r>
            <a:r>
              <a:rPr kumimoji="1" lang="zh-CN" altLang="en-US" sz="1400" dirty="0">
                <a:solidFill>
                  <a:schemeClr val="bg1"/>
                </a:solidFill>
                <a:latin typeface="微软雅黑"/>
                <a:ea typeface="微软雅黑"/>
                <a:cs typeface="微软雅黑"/>
              </a:rPr>
              <a:t>是不同结构的区块链之间应该能够交互操作，同时，区块链与不采用区块链的系统也应该可以在一定的共识基础上进行数据交换。只有这样，区块链才能得到更广泛的应用，发挥更大的作用</a:t>
            </a:r>
            <a:r>
              <a:rPr lang="zh-CN" altLang="en-US" sz="1400" dirty="0">
                <a:solidFill>
                  <a:schemeClr val="bg1">
                    <a:lumMod val="95000"/>
                  </a:schemeClr>
                </a:solidFill>
              </a:rPr>
              <a:t>。</a:t>
            </a:r>
            <a:endParaRPr lang="ms-MY" sz="1400" dirty="0">
              <a:solidFill>
                <a:schemeClr val="bg1">
                  <a:lumMod val="95000"/>
                </a:schemeClr>
              </a:solidFill>
            </a:endParaRPr>
          </a:p>
        </p:txBody>
      </p:sp>
      <p:sp>
        <p:nvSpPr>
          <p:cNvPr id="5" name="Rectangle 4"/>
          <p:cNvSpPr/>
          <p:nvPr/>
        </p:nvSpPr>
        <p:spPr>
          <a:xfrm>
            <a:off x="944153" y="1620055"/>
            <a:ext cx="5084448" cy="4708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bg1"/>
                </a:solidFill>
                <a:latin typeface="Arial" panose="020B0604020202020204" pitchFamily="34" charset="0"/>
                <a:ea typeface="微软雅黑" panose="020B0503020204020204" pitchFamily="34" charset="-122"/>
              </a:rPr>
              <a:t>链接你我</a:t>
            </a:r>
            <a:r>
              <a:rPr lang="en-US" altLang="zh-CN" sz="2400" dirty="0">
                <a:solidFill>
                  <a:schemeClr val="bg1"/>
                </a:solidFill>
                <a:latin typeface="Arial" panose="020B0604020202020204" pitchFamily="34" charset="0"/>
                <a:ea typeface="微软雅黑" panose="020B0503020204020204" pitchFamily="34" charset="-122"/>
              </a:rPr>
              <a:t> </a:t>
            </a:r>
            <a:r>
              <a:rPr lang="zh-CN" altLang="en-US" sz="2400" dirty="0">
                <a:solidFill>
                  <a:schemeClr val="bg1"/>
                </a:solidFill>
                <a:latin typeface="Arial" panose="020B0604020202020204" pitchFamily="34" charset="0"/>
                <a:ea typeface="微软雅黑" panose="020B0503020204020204" pitchFamily="34" charset="-122"/>
              </a:rPr>
              <a:t>链接未来</a:t>
            </a:r>
            <a:r>
              <a:rPr lang="en-US" sz="2400" dirty="0">
                <a:solidFill>
                  <a:schemeClr val="bg1"/>
                </a:solidFill>
                <a:latin typeface="Arial" panose="020B0604020202020204" pitchFamily="34" charset="0"/>
                <a:ea typeface="微软雅黑" panose="020B0503020204020204" pitchFamily="34" charset="-122"/>
              </a:rPr>
              <a:t> </a:t>
            </a:r>
            <a:endParaRPr lang="en-US" sz="2400" dirty="0">
              <a:solidFill>
                <a:schemeClr val="bg1"/>
              </a:solidFill>
              <a:latin typeface="Arial" panose="020B0604020202020204" pitchFamily="34" charset="0"/>
              <a:ea typeface="微软雅黑" panose="020B0503020204020204" pitchFamily="34" charset="-122"/>
            </a:endParaRPr>
          </a:p>
        </p:txBody>
      </p:sp>
      <p:pic>
        <p:nvPicPr>
          <p:cNvPr id="26" name="图片 25" desc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94950" y="288925"/>
            <a:ext cx="1498600" cy="723900"/>
          </a:xfrm>
          <a:prstGeom prst="rect">
            <a:avLst/>
          </a:prstGeom>
        </p:spPr>
      </p:pic>
    </p:spTree>
    <p:extLst>
      <p:ext uri="{BB962C8B-B14F-4D97-AF65-F5344CB8AC3E}">
        <p14:creationId xmlns:p14="http://schemas.microsoft.com/office/powerpoint/2010/main" val="2164534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par>
                          <p:cTn id="14" fill="hold">
                            <p:stCondLst>
                              <p:cond delay="1500"/>
                            </p:stCondLst>
                            <p:childTnLst>
                              <p:par>
                                <p:cTn id="15" presetID="16" presetClass="entr" presetSubtype="21"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25" name="Straight Connector 124"/>
          <p:cNvCxnSpPr/>
          <p:nvPr/>
        </p:nvCxnSpPr>
        <p:spPr>
          <a:xfrm>
            <a:off x="3818964" y="2743200"/>
            <a:ext cx="1882589" cy="0"/>
          </a:xfrm>
          <a:prstGeom prst="line">
            <a:avLst/>
          </a:prstGeom>
          <a:ln w="38100">
            <a:solidFill>
              <a:schemeClr val="bg1">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6513478" y="4114800"/>
            <a:ext cx="1882589" cy="0"/>
          </a:xfrm>
          <a:prstGeom prst="line">
            <a:avLst/>
          </a:prstGeom>
          <a:ln w="38100">
            <a:solidFill>
              <a:schemeClr val="bg1">
                <a:alpha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2" name="Rectangle 101"/>
          <p:cNvSpPr/>
          <p:nvPr/>
        </p:nvSpPr>
        <p:spPr>
          <a:xfrm>
            <a:off x="9889480" y="2743200"/>
            <a:ext cx="2314714" cy="13716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0" y="2743200"/>
            <a:ext cx="2314714" cy="13716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2743200"/>
            <a:ext cx="362857" cy="13716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Subtitle 4"/>
          <p:cNvSpPr txBox="1">
            <a:spLocks/>
          </p:cNvSpPr>
          <p:nvPr/>
        </p:nvSpPr>
        <p:spPr>
          <a:xfrm>
            <a:off x="5314448" y="3661323"/>
            <a:ext cx="4280647" cy="302455"/>
          </a:xfrm>
          <a:prstGeom prst="rect">
            <a:avLst/>
          </a:prstGeom>
        </p:spPr>
        <p:txBody>
          <a:bodyPr vert="horz" lIns="91440" tIns="45720" rIns="91440" bIns="45720" rtlCol="0">
            <a:normAutofit/>
          </a:bodyPr>
          <a:lstStyle/>
          <a:p>
            <a:pPr marL="342900" lvl="0" indent="-342900" algn="ctr">
              <a:spcBef>
                <a:spcPct val="20000"/>
              </a:spcBef>
            </a:pPr>
            <a:r>
              <a:rPr lang="ms-MY" sz="1200" dirty="0">
                <a:solidFill>
                  <a:schemeClr val="bg1">
                    <a:lumMod val="95000"/>
                  </a:schemeClr>
                </a:solidFill>
                <a:latin typeface="+mj-lt"/>
              </a:rPr>
              <a:t>Lorem ipsum dolor sit </a:t>
            </a:r>
            <a:r>
              <a:rPr lang="ms-MY" sz="1200" b="1" dirty="0">
                <a:solidFill>
                  <a:schemeClr val="bg1">
                    <a:lumMod val="95000"/>
                  </a:schemeClr>
                </a:solidFill>
                <a:latin typeface="+mj-lt"/>
              </a:rPr>
              <a:t>amet consectetur</a:t>
            </a:r>
            <a:endParaRPr kumimoji="0" lang="en-US" sz="1200" b="1" i="0" u="none" strike="noStrike" kern="1200" cap="none" spc="0" normalizeH="0" baseline="0" noProof="0" dirty="0">
              <a:ln>
                <a:noFill/>
              </a:ln>
              <a:solidFill>
                <a:schemeClr val="bg1">
                  <a:lumMod val="95000"/>
                </a:schemeClr>
              </a:solidFill>
              <a:effectLst/>
              <a:uLnTx/>
              <a:uFillTx/>
              <a:latin typeface="+mj-lt"/>
            </a:endParaRPr>
          </a:p>
        </p:txBody>
      </p:sp>
      <p:sp>
        <p:nvSpPr>
          <p:cNvPr id="75" name="TextBox 74"/>
          <p:cNvSpPr txBox="1"/>
          <p:nvPr/>
        </p:nvSpPr>
        <p:spPr>
          <a:xfrm>
            <a:off x="2852711" y="2992579"/>
            <a:ext cx="6486577" cy="646331"/>
          </a:xfrm>
          <a:prstGeom prst="rect">
            <a:avLst/>
          </a:prstGeom>
          <a:noFill/>
        </p:spPr>
        <p:txBody>
          <a:bodyPr wrap="square" rtlCol="0">
            <a:spAutoFit/>
          </a:bodyPr>
          <a:lstStyle/>
          <a:p>
            <a:pPr algn="ctr"/>
            <a:r>
              <a:rPr lang="en-US" sz="3600" dirty="0">
                <a:solidFill>
                  <a:schemeClr val="bg1"/>
                </a:solidFill>
              </a:rPr>
              <a:t>Show all Chart</a:t>
            </a:r>
          </a:p>
        </p:txBody>
      </p:sp>
      <p:cxnSp>
        <p:nvCxnSpPr>
          <p:cNvPr id="77" name="Straight Connector 76"/>
          <p:cNvCxnSpPr>
            <a:stCxn id="51" idx="3"/>
          </p:cNvCxnSpPr>
          <p:nvPr/>
        </p:nvCxnSpPr>
        <p:spPr>
          <a:xfrm>
            <a:off x="2314714" y="3429000"/>
            <a:ext cx="939474" cy="0"/>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6095999" y="2057400"/>
            <a:ext cx="1" cy="685800"/>
          </a:xfrm>
          <a:prstGeom prst="straightConnector1">
            <a:avLst/>
          </a:prstGeom>
          <a:ln w="19050">
            <a:solidFill>
              <a:schemeClr val="bg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V="1">
            <a:off x="6095999" y="4114802"/>
            <a:ext cx="1" cy="682697"/>
          </a:xfrm>
          <a:prstGeom prst="straightConnector1">
            <a:avLst/>
          </a:prstGeom>
          <a:ln w="19050">
            <a:solidFill>
              <a:schemeClr val="bg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254187" y="2057400"/>
            <a:ext cx="2841812" cy="0"/>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flipV="1">
            <a:off x="3254187" y="2057400"/>
            <a:ext cx="1" cy="1371600"/>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937637" y="3427439"/>
            <a:ext cx="943224" cy="2496"/>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8934064" y="3429000"/>
            <a:ext cx="0" cy="1368499"/>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6096000" y="4797499"/>
            <a:ext cx="2838064" cy="934"/>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118" name="Rectangle 117"/>
          <p:cNvSpPr/>
          <p:nvPr/>
        </p:nvSpPr>
        <p:spPr>
          <a:xfrm>
            <a:off x="11837550" y="2743200"/>
            <a:ext cx="362857" cy="13716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913615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0-#ppt_w/2"/>
                                          </p:val>
                                        </p:tav>
                                        <p:tav tm="100000">
                                          <p:val>
                                            <p:strVal val="#ppt_x"/>
                                          </p:val>
                                        </p:tav>
                                      </p:tavLst>
                                    </p:anim>
                                    <p:anim calcmode="lin" valueType="num">
                                      <p:cBhvr additive="base">
                                        <p:cTn id="8" dur="500" fill="hold"/>
                                        <p:tgtEl>
                                          <p:spTgt spid="5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02"/>
                                        </p:tgtEl>
                                        <p:attrNameLst>
                                          <p:attrName>style.visibility</p:attrName>
                                        </p:attrNameLst>
                                      </p:cBhvr>
                                      <p:to>
                                        <p:strVal val="visible"/>
                                      </p:to>
                                    </p:set>
                                    <p:anim calcmode="lin" valueType="num">
                                      <p:cBhvr additive="base">
                                        <p:cTn id="11" dur="500" fill="hold"/>
                                        <p:tgtEl>
                                          <p:spTgt spid="102"/>
                                        </p:tgtEl>
                                        <p:attrNameLst>
                                          <p:attrName>ppt_x</p:attrName>
                                        </p:attrNameLst>
                                      </p:cBhvr>
                                      <p:tavLst>
                                        <p:tav tm="0">
                                          <p:val>
                                            <p:strVal val="1+#ppt_w/2"/>
                                          </p:val>
                                        </p:tav>
                                        <p:tav tm="100000">
                                          <p:val>
                                            <p:strVal val="#ppt_x"/>
                                          </p:val>
                                        </p:tav>
                                      </p:tavLst>
                                    </p:anim>
                                    <p:anim calcmode="lin" valueType="num">
                                      <p:cBhvr additive="base">
                                        <p:cTn id="12" dur="500" fill="hold"/>
                                        <p:tgtEl>
                                          <p:spTgt spid="102"/>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wipe(left)">
                                      <p:cBhvr>
                                        <p:cTn id="16" dur="500"/>
                                        <p:tgtEl>
                                          <p:spTgt spid="77"/>
                                        </p:tgtEl>
                                      </p:cBhvr>
                                    </p:animEffect>
                                  </p:childTnLst>
                                </p:cTn>
                              </p:par>
                              <p:par>
                                <p:cTn id="17" presetID="22" presetClass="entr" presetSubtype="2"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wipe(right)">
                                      <p:cBhvr>
                                        <p:cTn id="19" dur="500"/>
                                        <p:tgtEl>
                                          <p:spTgt spid="45"/>
                                        </p:tgtEl>
                                      </p:cBhvr>
                                    </p:animEffect>
                                  </p:childTnLst>
                                </p:cTn>
                              </p:par>
                            </p:childTnLst>
                          </p:cTn>
                        </p:par>
                        <p:par>
                          <p:cTn id="20" fill="hold">
                            <p:stCondLst>
                              <p:cond delay="1000"/>
                            </p:stCondLst>
                            <p:childTnLst>
                              <p:par>
                                <p:cTn id="21" presetID="22" presetClass="entr" presetSubtype="4"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down)">
                                      <p:cBhvr>
                                        <p:cTn id="23" dur="500"/>
                                        <p:tgtEl>
                                          <p:spTgt spid="21"/>
                                        </p:tgtEl>
                                      </p:cBhvr>
                                    </p:animEffect>
                                  </p:childTnLst>
                                </p:cTn>
                              </p:par>
                              <p:par>
                                <p:cTn id="24" presetID="22" presetClass="entr" presetSubtype="1" fill="hold" nodeType="with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wipe(up)">
                                      <p:cBhvr>
                                        <p:cTn id="26" dur="500"/>
                                        <p:tgtEl>
                                          <p:spTgt spid="46"/>
                                        </p:tgtEl>
                                      </p:cBhvr>
                                    </p:animEffect>
                                  </p:childTnLst>
                                </p:cTn>
                              </p:par>
                            </p:childTnLst>
                          </p:cTn>
                        </p:par>
                        <p:par>
                          <p:cTn id="27" fill="hold">
                            <p:stCondLst>
                              <p:cond delay="1500"/>
                            </p:stCondLst>
                            <p:childTnLst>
                              <p:par>
                                <p:cTn id="28" presetID="22" presetClass="entr" presetSubtype="2" fill="hold" nodeType="after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wipe(right)">
                                      <p:cBhvr>
                                        <p:cTn id="30" dur="500"/>
                                        <p:tgtEl>
                                          <p:spTgt spid="47"/>
                                        </p:tgtEl>
                                      </p:cBhvr>
                                    </p:animEffect>
                                  </p:childTnLst>
                                </p:cTn>
                              </p:par>
                              <p:par>
                                <p:cTn id="31" presetID="22" presetClass="entr" presetSubtype="8"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left)">
                                      <p:cBhvr>
                                        <p:cTn id="33" dur="500"/>
                                        <p:tgtEl>
                                          <p:spTgt spid="19"/>
                                        </p:tgtEl>
                                      </p:cBhvr>
                                    </p:animEffect>
                                  </p:childTnLst>
                                </p:cTn>
                              </p:par>
                            </p:childTnLst>
                          </p:cTn>
                        </p:par>
                        <p:par>
                          <p:cTn id="34" fill="hold">
                            <p:stCondLst>
                              <p:cond delay="2000"/>
                            </p:stCondLst>
                            <p:childTnLst>
                              <p:par>
                                <p:cTn id="35" presetID="22" presetClass="entr" presetSubtype="1" fill="hold" nodeType="afterEffect">
                                  <p:stCondLst>
                                    <p:cond delay="0"/>
                                  </p:stCondLst>
                                  <p:childTnLst>
                                    <p:set>
                                      <p:cBhvr>
                                        <p:cTn id="36" dur="1" fill="hold">
                                          <p:stCondLst>
                                            <p:cond delay="0"/>
                                          </p:stCondLst>
                                        </p:cTn>
                                        <p:tgtEl>
                                          <p:spTgt spid="79"/>
                                        </p:tgtEl>
                                        <p:attrNameLst>
                                          <p:attrName>style.visibility</p:attrName>
                                        </p:attrNameLst>
                                      </p:cBhvr>
                                      <p:to>
                                        <p:strVal val="visible"/>
                                      </p:to>
                                    </p:set>
                                    <p:animEffect transition="in" filter="wipe(up)">
                                      <p:cBhvr>
                                        <p:cTn id="37" dur="500"/>
                                        <p:tgtEl>
                                          <p:spTgt spid="79"/>
                                        </p:tgtEl>
                                      </p:cBhvr>
                                    </p:animEffect>
                                  </p:childTnLst>
                                </p:cTn>
                              </p:par>
                              <p:par>
                                <p:cTn id="38" presetID="22" presetClass="entr" presetSubtype="4" fill="hold" nodeType="withEffect">
                                  <p:stCondLst>
                                    <p:cond delay="0"/>
                                  </p:stCondLst>
                                  <p:childTnLst>
                                    <p:set>
                                      <p:cBhvr>
                                        <p:cTn id="39" dur="1" fill="hold">
                                          <p:stCondLst>
                                            <p:cond delay="0"/>
                                          </p:stCondLst>
                                        </p:cTn>
                                        <p:tgtEl>
                                          <p:spTgt spid="90"/>
                                        </p:tgtEl>
                                        <p:attrNameLst>
                                          <p:attrName>style.visibility</p:attrName>
                                        </p:attrNameLst>
                                      </p:cBhvr>
                                      <p:to>
                                        <p:strVal val="visible"/>
                                      </p:to>
                                    </p:set>
                                    <p:animEffect transition="in" filter="wipe(down)">
                                      <p:cBhvr>
                                        <p:cTn id="40" dur="500"/>
                                        <p:tgtEl>
                                          <p:spTgt spid="90"/>
                                        </p:tgtEl>
                                      </p:cBhvr>
                                    </p:animEffect>
                                  </p:childTnLst>
                                </p:cTn>
                              </p:par>
                            </p:childTnLst>
                          </p:cTn>
                        </p:par>
                        <p:par>
                          <p:cTn id="41" fill="hold">
                            <p:stCondLst>
                              <p:cond delay="2500"/>
                            </p:stCondLst>
                            <p:childTnLst>
                              <p:par>
                                <p:cTn id="42" presetID="2" presetClass="entr" presetSubtype="8" fill="hold" nodeType="afterEffect">
                                  <p:stCondLst>
                                    <p:cond delay="0"/>
                                  </p:stCondLst>
                                  <p:childTnLst>
                                    <p:set>
                                      <p:cBhvr>
                                        <p:cTn id="43" dur="1" fill="hold">
                                          <p:stCondLst>
                                            <p:cond delay="0"/>
                                          </p:stCondLst>
                                        </p:cTn>
                                        <p:tgtEl>
                                          <p:spTgt spid="125"/>
                                        </p:tgtEl>
                                        <p:attrNameLst>
                                          <p:attrName>style.visibility</p:attrName>
                                        </p:attrNameLst>
                                      </p:cBhvr>
                                      <p:to>
                                        <p:strVal val="visible"/>
                                      </p:to>
                                    </p:set>
                                    <p:anim calcmode="lin" valueType="num">
                                      <p:cBhvr additive="base">
                                        <p:cTn id="44" dur="500" fill="hold"/>
                                        <p:tgtEl>
                                          <p:spTgt spid="125"/>
                                        </p:tgtEl>
                                        <p:attrNameLst>
                                          <p:attrName>ppt_x</p:attrName>
                                        </p:attrNameLst>
                                      </p:cBhvr>
                                      <p:tavLst>
                                        <p:tav tm="0">
                                          <p:val>
                                            <p:strVal val="0-#ppt_w/2"/>
                                          </p:val>
                                        </p:tav>
                                        <p:tav tm="100000">
                                          <p:val>
                                            <p:strVal val="#ppt_x"/>
                                          </p:val>
                                        </p:tav>
                                      </p:tavLst>
                                    </p:anim>
                                    <p:anim calcmode="lin" valueType="num">
                                      <p:cBhvr additive="base">
                                        <p:cTn id="45" dur="500" fill="hold"/>
                                        <p:tgtEl>
                                          <p:spTgt spid="125"/>
                                        </p:tgtEl>
                                        <p:attrNameLst>
                                          <p:attrName>ppt_y</p:attrName>
                                        </p:attrNameLst>
                                      </p:cBhvr>
                                      <p:tavLst>
                                        <p:tav tm="0">
                                          <p:val>
                                            <p:strVal val="#ppt_y"/>
                                          </p:val>
                                        </p:tav>
                                        <p:tav tm="100000">
                                          <p:val>
                                            <p:strVal val="#ppt_y"/>
                                          </p:val>
                                        </p:tav>
                                      </p:tavLst>
                                    </p:anim>
                                  </p:childTnLst>
                                </p:cTn>
                              </p:par>
                              <p:par>
                                <p:cTn id="46" presetID="2" presetClass="entr" presetSubtype="2" fill="hold" nodeType="withEffect">
                                  <p:stCondLst>
                                    <p:cond delay="0"/>
                                  </p:stCondLst>
                                  <p:childTnLst>
                                    <p:set>
                                      <p:cBhvr>
                                        <p:cTn id="47" dur="1" fill="hold">
                                          <p:stCondLst>
                                            <p:cond delay="0"/>
                                          </p:stCondLst>
                                        </p:cTn>
                                        <p:tgtEl>
                                          <p:spTgt spid="126"/>
                                        </p:tgtEl>
                                        <p:attrNameLst>
                                          <p:attrName>style.visibility</p:attrName>
                                        </p:attrNameLst>
                                      </p:cBhvr>
                                      <p:to>
                                        <p:strVal val="visible"/>
                                      </p:to>
                                    </p:set>
                                    <p:anim calcmode="lin" valueType="num">
                                      <p:cBhvr additive="base">
                                        <p:cTn id="48" dur="500" fill="hold"/>
                                        <p:tgtEl>
                                          <p:spTgt spid="126"/>
                                        </p:tgtEl>
                                        <p:attrNameLst>
                                          <p:attrName>ppt_x</p:attrName>
                                        </p:attrNameLst>
                                      </p:cBhvr>
                                      <p:tavLst>
                                        <p:tav tm="0">
                                          <p:val>
                                            <p:strVal val="1+#ppt_w/2"/>
                                          </p:val>
                                        </p:tav>
                                        <p:tav tm="100000">
                                          <p:val>
                                            <p:strVal val="#ppt_x"/>
                                          </p:val>
                                        </p:tav>
                                      </p:tavLst>
                                    </p:anim>
                                    <p:anim calcmode="lin" valueType="num">
                                      <p:cBhvr additive="base">
                                        <p:cTn id="49" dur="500" fill="hold"/>
                                        <p:tgtEl>
                                          <p:spTgt spid="126"/>
                                        </p:tgtEl>
                                        <p:attrNameLst>
                                          <p:attrName>ppt_y</p:attrName>
                                        </p:attrNameLst>
                                      </p:cBhvr>
                                      <p:tavLst>
                                        <p:tav tm="0">
                                          <p:val>
                                            <p:strVal val="#ppt_y"/>
                                          </p:val>
                                        </p:tav>
                                        <p:tav tm="100000">
                                          <p:val>
                                            <p:strVal val="#ppt_y"/>
                                          </p:val>
                                        </p:tav>
                                      </p:tavLst>
                                    </p:anim>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500"/>
                                        <p:tgtEl>
                                          <p:spTgt spid="75"/>
                                        </p:tgtEl>
                                      </p:cBhvr>
                                    </p:animEffect>
                                  </p:childTnLst>
                                </p:cTn>
                              </p:par>
                            </p:childTnLst>
                          </p:cTn>
                        </p:par>
                        <p:par>
                          <p:cTn id="53" fill="hold">
                            <p:stCondLst>
                              <p:cond delay="3000"/>
                            </p:stCondLst>
                            <p:childTnLst>
                              <p:par>
                                <p:cTn id="54" presetID="22" presetClass="entr" presetSubtype="8" fill="hold" grpId="0" nodeType="afterEffect">
                                  <p:stCondLst>
                                    <p:cond delay="0"/>
                                  </p:stCondLst>
                                  <p:childTnLst>
                                    <p:set>
                                      <p:cBhvr>
                                        <p:cTn id="55" dur="1" fill="hold">
                                          <p:stCondLst>
                                            <p:cond delay="0"/>
                                          </p:stCondLst>
                                        </p:cTn>
                                        <p:tgtEl>
                                          <p:spTgt spid="60"/>
                                        </p:tgtEl>
                                        <p:attrNameLst>
                                          <p:attrName>style.visibility</p:attrName>
                                        </p:attrNameLst>
                                      </p:cBhvr>
                                      <p:to>
                                        <p:strVal val="visible"/>
                                      </p:to>
                                    </p:set>
                                    <p:animEffect transition="in" filter="wipe(left)">
                                      <p:cBhvr>
                                        <p:cTn id="56"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51" grpId="0" animBg="1"/>
      <p:bldP spid="60" grpId="0"/>
      <p:bldP spid="7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Head Graphic Layout</a:t>
            </a:r>
          </a:p>
        </p:txBody>
      </p:sp>
      <p:sp>
        <p:nvSpPr>
          <p:cNvPr id="80" name="Rectangle 79"/>
          <p:cNvSpPr/>
          <p:nvPr/>
        </p:nvSpPr>
        <p:spPr>
          <a:xfrm>
            <a:off x="7816166" y="1979175"/>
            <a:ext cx="619647" cy="619647"/>
          </a:xfrm>
          <a:prstGeom prst="rect">
            <a:avLst/>
          </a:prstGeom>
          <a:solidFill>
            <a:schemeClr val="bg1">
              <a:alpha val="50000"/>
            </a:schemeClr>
          </a:solidFill>
          <a:ln w="28575">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01</a:t>
            </a:r>
          </a:p>
        </p:txBody>
      </p:sp>
      <p:sp>
        <p:nvSpPr>
          <p:cNvPr id="81" name="TextBox 80"/>
          <p:cNvSpPr txBox="1"/>
          <p:nvPr/>
        </p:nvSpPr>
        <p:spPr>
          <a:xfrm>
            <a:off x="8586738" y="1925054"/>
            <a:ext cx="3196677" cy="369332"/>
          </a:xfrm>
          <a:prstGeom prst="rect">
            <a:avLst/>
          </a:prstGeom>
          <a:noFill/>
        </p:spPr>
        <p:txBody>
          <a:bodyPr wrap="square" rtlCol="0">
            <a:spAutoFit/>
          </a:bodyPr>
          <a:lstStyle/>
          <a:p>
            <a:r>
              <a:rPr lang="en-US" dirty="0">
                <a:solidFill>
                  <a:schemeClr val="bg1"/>
                </a:solidFill>
              </a:rPr>
              <a:t>Cool Animations</a:t>
            </a:r>
            <a:endParaRPr lang="id-ID" dirty="0">
              <a:solidFill>
                <a:schemeClr val="bg1"/>
              </a:solidFill>
            </a:endParaRPr>
          </a:p>
        </p:txBody>
      </p:sp>
      <p:sp>
        <p:nvSpPr>
          <p:cNvPr id="82" name="Rectangle 81"/>
          <p:cNvSpPr/>
          <p:nvPr/>
        </p:nvSpPr>
        <p:spPr>
          <a:xfrm>
            <a:off x="8586739" y="2200093"/>
            <a:ext cx="2676128" cy="646331"/>
          </a:xfrm>
          <a:prstGeom prst="rect">
            <a:avLst/>
          </a:prstGeom>
        </p:spPr>
        <p:txBody>
          <a:bodyPr wrap="square">
            <a:spAutoFit/>
          </a:bodyPr>
          <a:lstStyle/>
          <a:p>
            <a:r>
              <a:rPr lang="en-US" sz="1200" dirty="0" err="1">
                <a:solidFill>
                  <a:schemeClr val="bg1">
                    <a:lumMod val="95000"/>
                  </a:schemeClr>
                </a:solidFill>
              </a:rPr>
              <a:t>Lorem</a:t>
            </a:r>
            <a:r>
              <a:rPr lang="en-US" sz="1200" dirty="0">
                <a:solidFill>
                  <a:schemeClr val="bg1">
                    <a:lumMod val="95000"/>
                  </a:schemeClr>
                </a:solidFill>
              </a:rPr>
              <a:t> </a:t>
            </a:r>
            <a:r>
              <a:rPr lang="en-US" sz="1200" dirty="0" err="1">
                <a:solidFill>
                  <a:schemeClr val="bg1">
                    <a:lumMod val="95000"/>
                  </a:schemeClr>
                </a:solidFill>
              </a:rPr>
              <a:t>ipsum</a:t>
            </a:r>
            <a:r>
              <a:rPr lang="en-US" sz="1200" dirty="0">
                <a:solidFill>
                  <a:schemeClr val="bg1">
                    <a:lumMod val="95000"/>
                  </a:schemeClr>
                </a:solidFill>
              </a:rPr>
              <a:t> dolor sit </a:t>
            </a:r>
            <a:r>
              <a:rPr lang="en-US" sz="1200" dirty="0" err="1">
                <a:solidFill>
                  <a:schemeClr val="bg1">
                    <a:lumMod val="95000"/>
                  </a:schemeClr>
                </a:solidFill>
              </a:rPr>
              <a:t>amet</a:t>
            </a:r>
            <a:r>
              <a:rPr lang="en-US" sz="1200" dirty="0">
                <a:solidFill>
                  <a:schemeClr val="bg1">
                    <a:lumMod val="95000"/>
                  </a:schemeClr>
                </a:solidFill>
              </a:rPr>
              <a:t> </a:t>
            </a:r>
            <a:r>
              <a:rPr lang="en-US" sz="1200" dirty="0" err="1">
                <a:solidFill>
                  <a:schemeClr val="bg1">
                    <a:lumMod val="95000"/>
                  </a:schemeClr>
                </a:solidFill>
              </a:rPr>
              <a:t>consectetur</a:t>
            </a:r>
            <a:r>
              <a:rPr lang="en-US" sz="1200" dirty="0">
                <a:solidFill>
                  <a:schemeClr val="bg1">
                    <a:lumMod val="95000"/>
                  </a:schemeClr>
                </a:solidFill>
              </a:rPr>
              <a:t> dolor sit </a:t>
            </a:r>
            <a:r>
              <a:rPr lang="en-US" sz="1200" dirty="0" err="1">
                <a:solidFill>
                  <a:schemeClr val="bg1">
                    <a:lumMod val="95000"/>
                  </a:schemeClr>
                </a:solidFill>
              </a:rPr>
              <a:t>tedo</a:t>
            </a:r>
            <a:r>
              <a:rPr lang="en-US" sz="1200" dirty="0">
                <a:solidFill>
                  <a:schemeClr val="bg1">
                    <a:lumMod val="95000"/>
                  </a:schemeClr>
                </a:solidFill>
              </a:rPr>
              <a:t> </a:t>
            </a:r>
            <a:r>
              <a:rPr lang="en-US" sz="1200" dirty="0" err="1">
                <a:solidFill>
                  <a:schemeClr val="bg1">
                    <a:lumMod val="95000"/>
                  </a:schemeClr>
                </a:solidFill>
              </a:rPr>
              <a:t>amet</a:t>
            </a:r>
            <a:r>
              <a:rPr lang="en-US" sz="1200" dirty="0">
                <a:solidFill>
                  <a:schemeClr val="bg1">
                    <a:lumMod val="95000"/>
                  </a:schemeClr>
                </a:solidFill>
              </a:rPr>
              <a:t> </a:t>
            </a:r>
            <a:r>
              <a:rPr lang="en-US" sz="1200" dirty="0" err="1">
                <a:solidFill>
                  <a:schemeClr val="bg1">
                    <a:lumMod val="95000"/>
                  </a:schemeClr>
                </a:solidFill>
              </a:rPr>
              <a:t>consec</a:t>
            </a:r>
            <a:r>
              <a:rPr lang="en-US" sz="1200" dirty="0">
                <a:solidFill>
                  <a:schemeClr val="bg1">
                    <a:lumMod val="95000"/>
                  </a:schemeClr>
                </a:solidFill>
              </a:rPr>
              <a:t> sit </a:t>
            </a:r>
            <a:r>
              <a:rPr lang="en-US" sz="1200" dirty="0" err="1">
                <a:solidFill>
                  <a:schemeClr val="bg1">
                    <a:lumMod val="95000"/>
                  </a:schemeClr>
                </a:solidFill>
              </a:rPr>
              <a:t>amet</a:t>
            </a:r>
            <a:r>
              <a:rPr lang="en-US" sz="1200">
                <a:solidFill>
                  <a:schemeClr val="bg1">
                    <a:lumMod val="95000"/>
                  </a:schemeClr>
                </a:solidFill>
              </a:rPr>
              <a:t>. rem </a:t>
            </a:r>
            <a:r>
              <a:rPr lang="en-US" sz="1200" dirty="0" err="1">
                <a:solidFill>
                  <a:schemeClr val="bg1">
                    <a:lumMod val="95000"/>
                  </a:schemeClr>
                </a:solidFill>
              </a:rPr>
              <a:t>ipsum</a:t>
            </a:r>
            <a:r>
              <a:rPr lang="en-US" sz="1200" dirty="0">
                <a:solidFill>
                  <a:schemeClr val="bg1">
                    <a:lumMod val="95000"/>
                  </a:schemeClr>
                </a:solidFill>
              </a:rPr>
              <a:t> dolor sit </a:t>
            </a:r>
            <a:r>
              <a:rPr lang="en-US" sz="1200" dirty="0" err="1">
                <a:solidFill>
                  <a:schemeClr val="bg1">
                    <a:lumMod val="95000"/>
                  </a:schemeClr>
                </a:solidFill>
              </a:rPr>
              <a:t>amet</a:t>
            </a:r>
            <a:endParaRPr lang="en-US" sz="1200" dirty="0">
              <a:solidFill>
                <a:schemeClr val="bg1">
                  <a:lumMod val="95000"/>
                </a:schemeClr>
              </a:solidFill>
            </a:endParaRPr>
          </a:p>
        </p:txBody>
      </p:sp>
      <p:sp>
        <p:nvSpPr>
          <p:cNvPr id="83" name="Rectangle 82"/>
          <p:cNvSpPr/>
          <p:nvPr/>
        </p:nvSpPr>
        <p:spPr>
          <a:xfrm>
            <a:off x="8477710" y="4363459"/>
            <a:ext cx="619647" cy="619647"/>
          </a:xfrm>
          <a:prstGeom prst="rect">
            <a:avLst/>
          </a:prstGeom>
          <a:solidFill>
            <a:schemeClr val="bg1">
              <a:alpha val="20000"/>
            </a:schemeClr>
          </a:solidFill>
          <a:ln w="28575">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03</a:t>
            </a:r>
            <a:endParaRPr lang="en-US" sz="2400" dirty="0"/>
          </a:p>
        </p:txBody>
      </p:sp>
      <p:sp>
        <p:nvSpPr>
          <p:cNvPr id="84" name="TextBox 83"/>
          <p:cNvSpPr txBox="1"/>
          <p:nvPr/>
        </p:nvSpPr>
        <p:spPr>
          <a:xfrm>
            <a:off x="9235298" y="4319391"/>
            <a:ext cx="3196677" cy="369332"/>
          </a:xfrm>
          <a:prstGeom prst="rect">
            <a:avLst/>
          </a:prstGeom>
          <a:noFill/>
        </p:spPr>
        <p:txBody>
          <a:bodyPr wrap="square" rtlCol="0">
            <a:spAutoFit/>
          </a:bodyPr>
          <a:lstStyle/>
          <a:p>
            <a:r>
              <a:rPr lang="en-US" dirty="0">
                <a:solidFill>
                  <a:schemeClr val="bg1"/>
                </a:solidFill>
              </a:rPr>
              <a:t>Just For You</a:t>
            </a:r>
            <a:endParaRPr lang="id-ID" dirty="0">
              <a:solidFill>
                <a:schemeClr val="bg1"/>
              </a:solidFill>
            </a:endParaRPr>
          </a:p>
        </p:txBody>
      </p:sp>
      <p:sp>
        <p:nvSpPr>
          <p:cNvPr id="85" name="Rectangle 84"/>
          <p:cNvSpPr/>
          <p:nvPr/>
        </p:nvSpPr>
        <p:spPr>
          <a:xfrm>
            <a:off x="9235299" y="4594430"/>
            <a:ext cx="2658446" cy="646331"/>
          </a:xfrm>
          <a:prstGeom prst="rect">
            <a:avLst/>
          </a:prstGeom>
        </p:spPr>
        <p:txBody>
          <a:bodyPr wrap="square">
            <a:spAutoFit/>
          </a:bodyPr>
          <a:lstStyle/>
          <a:p>
            <a:r>
              <a:rPr lang="en-US" sz="1200" dirty="0" err="1">
                <a:solidFill>
                  <a:schemeClr val="bg1">
                    <a:lumMod val="95000"/>
                  </a:schemeClr>
                </a:solidFill>
              </a:rPr>
              <a:t>Lorem</a:t>
            </a:r>
            <a:r>
              <a:rPr lang="en-US" sz="1200" dirty="0">
                <a:solidFill>
                  <a:schemeClr val="bg1">
                    <a:lumMod val="95000"/>
                  </a:schemeClr>
                </a:solidFill>
              </a:rPr>
              <a:t> </a:t>
            </a:r>
            <a:r>
              <a:rPr lang="en-US" sz="1200" dirty="0" err="1">
                <a:solidFill>
                  <a:schemeClr val="bg1">
                    <a:lumMod val="95000"/>
                  </a:schemeClr>
                </a:solidFill>
              </a:rPr>
              <a:t>ipsum</a:t>
            </a:r>
            <a:r>
              <a:rPr lang="en-US" sz="1200" dirty="0">
                <a:solidFill>
                  <a:schemeClr val="bg1">
                    <a:lumMod val="95000"/>
                  </a:schemeClr>
                </a:solidFill>
              </a:rPr>
              <a:t> dolor sit </a:t>
            </a:r>
            <a:r>
              <a:rPr lang="en-US" sz="1200" err="1">
                <a:solidFill>
                  <a:schemeClr val="bg1">
                    <a:lumMod val="95000"/>
                  </a:schemeClr>
                </a:solidFill>
              </a:rPr>
              <a:t>amet</a:t>
            </a:r>
            <a:r>
              <a:rPr lang="en-US" sz="1200">
                <a:solidFill>
                  <a:schemeClr val="bg1">
                    <a:lumMod val="95000"/>
                  </a:schemeClr>
                </a:solidFill>
              </a:rPr>
              <a:t> consecte </a:t>
            </a:r>
            <a:r>
              <a:rPr lang="en-US" sz="1200" dirty="0">
                <a:solidFill>
                  <a:schemeClr val="bg1">
                    <a:lumMod val="95000"/>
                  </a:schemeClr>
                </a:solidFill>
              </a:rPr>
              <a:t>dolor sit </a:t>
            </a:r>
            <a:r>
              <a:rPr lang="en-US" sz="1200" dirty="0" err="1">
                <a:solidFill>
                  <a:schemeClr val="bg1">
                    <a:lumMod val="95000"/>
                  </a:schemeClr>
                </a:solidFill>
              </a:rPr>
              <a:t>tedo</a:t>
            </a:r>
            <a:r>
              <a:rPr lang="en-US" sz="1200" dirty="0">
                <a:solidFill>
                  <a:schemeClr val="bg1">
                    <a:lumMod val="95000"/>
                  </a:schemeClr>
                </a:solidFill>
              </a:rPr>
              <a:t> </a:t>
            </a:r>
            <a:r>
              <a:rPr lang="en-US" sz="1200" dirty="0" err="1">
                <a:solidFill>
                  <a:schemeClr val="bg1">
                    <a:lumMod val="95000"/>
                  </a:schemeClr>
                </a:solidFill>
              </a:rPr>
              <a:t>amet</a:t>
            </a:r>
            <a:r>
              <a:rPr lang="en-US" sz="1200" dirty="0">
                <a:solidFill>
                  <a:schemeClr val="bg1">
                    <a:lumMod val="95000"/>
                  </a:schemeClr>
                </a:solidFill>
              </a:rPr>
              <a:t> </a:t>
            </a:r>
            <a:r>
              <a:rPr lang="en-US" sz="1200" dirty="0" err="1">
                <a:solidFill>
                  <a:schemeClr val="bg1">
                    <a:lumMod val="95000"/>
                  </a:schemeClr>
                </a:solidFill>
              </a:rPr>
              <a:t>consec</a:t>
            </a:r>
            <a:r>
              <a:rPr lang="en-US" sz="1200" dirty="0">
                <a:solidFill>
                  <a:schemeClr val="bg1">
                    <a:lumMod val="95000"/>
                  </a:schemeClr>
                </a:solidFill>
              </a:rPr>
              <a:t> </a:t>
            </a:r>
            <a:r>
              <a:rPr lang="en-US" sz="1200">
                <a:solidFill>
                  <a:schemeClr val="bg1">
                    <a:lumMod val="95000"/>
                  </a:schemeClr>
                </a:solidFill>
              </a:rPr>
              <a:t>sit amet. rem </a:t>
            </a:r>
            <a:r>
              <a:rPr lang="en-US" sz="1200" dirty="0" err="1">
                <a:solidFill>
                  <a:schemeClr val="bg1">
                    <a:lumMod val="95000"/>
                  </a:schemeClr>
                </a:solidFill>
              </a:rPr>
              <a:t>ipsum</a:t>
            </a:r>
            <a:r>
              <a:rPr lang="en-US" sz="1200" dirty="0">
                <a:solidFill>
                  <a:schemeClr val="bg1">
                    <a:lumMod val="95000"/>
                  </a:schemeClr>
                </a:solidFill>
              </a:rPr>
              <a:t> dolor sit </a:t>
            </a:r>
            <a:r>
              <a:rPr lang="en-US" sz="1200" dirty="0" err="1">
                <a:solidFill>
                  <a:schemeClr val="bg1">
                    <a:lumMod val="95000"/>
                  </a:schemeClr>
                </a:solidFill>
              </a:rPr>
              <a:t>amet</a:t>
            </a:r>
            <a:endParaRPr lang="en-US" sz="1200" dirty="0">
              <a:solidFill>
                <a:schemeClr val="bg1">
                  <a:lumMod val="95000"/>
                </a:schemeClr>
              </a:solidFill>
            </a:endParaRPr>
          </a:p>
        </p:txBody>
      </p:sp>
      <p:sp>
        <p:nvSpPr>
          <p:cNvPr id="86" name="Rectangle 85"/>
          <p:cNvSpPr/>
          <p:nvPr/>
        </p:nvSpPr>
        <p:spPr>
          <a:xfrm>
            <a:off x="3206955" y="3023729"/>
            <a:ext cx="619647" cy="619647"/>
          </a:xfrm>
          <a:prstGeom prst="rect">
            <a:avLst/>
          </a:prstGeom>
          <a:solidFill>
            <a:schemeClr val="bg1">
              <a:alpha val="20000"/>
            </a:schemeClr>
          </a:solidFill>
          <a:ln w="28575">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02</a:t>
            </a:r>
          </a:p>
        </p:txBody>
      </p:sp>
      <p:sp>
        <p:nvSpPr>
          <p:cNvPr id="87" name="TextBox 86"/>
          <p:cNvSpPr txBox="1"/>
          <p:nvPr/>
        </p:nvSpPr>
        <p:spPr>
          <a:xfrm>
            <a:off x="-103398" y="2938575"/>
            <a:ext cx="3196677" cy="369332"/>
          </a:xfrm>
          <a:prstGeom prst="rect">
            <a:avLst/>
          </a:prstGeom>
          <a:noFill/>
        </p:spPr>
        <p:txBody>
          <a:bodyPr wrap="square" rtlCol="0">
            <a:spAutoFit/>
          </a:bodyPr>
          <a:lstStyle/>
          <a:p>
            <a:pPr algn="r"/>
            <a:r>
              <a:rPr lang="en-US" dirty="0">
                <a:solidFill>
                  <a:schemeClr val="bg1"/>
                </a:solidFill>
              </a:rPr>
              <a:t>Great Design</a:t>
            </a:r>
            <a:endParaRPr lang="id-ID" dirty="0">
              <a:solidFill>
                <a:schemeClr val="bg1"/>
              </a:solidFill>
            </a:endParaRPr>
          </a:p>
        </p:txBody>
      </p:sp>
      <p:sp>
        <p:nvSpPr>
          <p:cNvPr id="88" name="Rectangle 87"/>
          <p:cNvSpPr/>
          <p:nvPr/>
        </p:nvSpPr>
        <p:spPr>
          <a:xfrm>
            <a:off x="417093" y="3213614"/>
            <a:ext cx="2676186" cy="646331"/>
          </a:xfrm>
          <a:prstGeom prst="rect">
            <a:avLst/>
          </a:prstGeom>
        </p:spPr>
        <p:txBody>
          <a:bodyPr wrap="square">
            <a:spAutoFit/>
          </a:bodyPr>
          <a:lstStyle/>
          <a:p>
            <a:pPr algn="r"/>
            <a:r>
              <a:rPr lang="en-US" sz="1200" dirty="0">
                <a:solidFill>
                  <a:schemeClr val="bg1">
                    <a:lumMod val="95000"/>
                  </a:schemeClr>
                </a:solidFill>
              </a:rPr>
              <a:t>Lorem ipsum dolor sit </a:t>
            </a:r>
            <a:r>
              <a:rPr lang="en-US" sz="1200" dirty="0" err="1">
                <a:solidFill>
                  <a:schemeClr val="bg1">
                    <a:lumMod val="95000"/>
                  </a:schemeClr>
                </a:solidFill>
              </a:rPr>
              <a:t>amet</a:t>
            </a:r>
            <a:r>
              <a:rPr lang="en-US" sz="1200" dirty="0">
                <a:solidFill>
                  <a:schemeClr val="bg1">
                    <a:lumMod val="95000"/>
                  </a:schemeClr>
                </a:solidFill>
              </a:rPr>
              <a:t> </a:t>
            </a:r>
            <a:r>
              <a:rPr lang="en-US" sz="1200" dirty="0" err="1">
                <a:solidFill>
                  <a:schemeClr val="bg1">
                    <a:lumMod val="95000"/>
                  </a:schemeClr>
                </a:solidFill>
              </a:rPr>
              <a:t>consectetur</a:t>
            </a:r>
            <a:r>
              <a:rPr lang="en-US" sz="1200" dirty="0">
                <a:solidFill>
                  <a:schemeClr val="bg1">
                    <a:lumMod val="95000"/>
                  </a:schemeClr>
                </a:solidFill>
              </a:rPr>
              <a:t> dolor sit </a:t>
            </a:r>
            <a:r>
              <a:rPr lang="en-US" sz="1200" dirty="0" err="1">
                <a:solidFill>
                  <a:schemeClr val="bg1">
                    <a:lumMod val="95000"/>
                  </a:schemeClr>
                </a:solidFill>
              </a:rPr>
              <a:t>tedo</a:t>
            </a:r>
            <a:r>
              <a:rPr lang="en-US" sz="1200" dirty="0">
                <a:solidFill>
                  <a:schemeClr val="bg1">
                    <a:lumMod val="95000"/>
                  </a:schemeClr>
                </a:solidFill>
              </a:rPr>
              <a:t> </a:t>
            </a:r>
            <a:r>
              <a:rPr lang="en-US" sz="1200" dirty="0" err="1">
                <a:solidFill>
                  <a:schemeClr val="bg1">
                    <a:lumMod val="95000"/>
                  </a:schemeClr>
                </a:solidFill>
              </a:rPr>
              <a:t>amet</a:t>
            </a:r>
            <a:r>
              <a:rPr lang="en-US" sz="1200" dirty="0">
                <a:solidFill>
                  <a:schemeClr val="bg1">
                    <a:lumMod val="95000"/>
                  </a:schemeClr>
                </a:solidFill>
              </a:rPr>
              <a:t> </a:t>
            </a:r>
            <a:r>
              <a:rPr lang="en-US" sz="1200" dirty="0" err="1">
                <a:solidFill>
                  <a:schemeClr val="bg1">
                    <a:lumMod val="95000"/>
                  </a:schemeClr>
                </a:solidFill>
              </a:rPr>
              <a:t>consec</a:t>
            </a:r>
            <a:r>
              <a:rPr lang="en-US" sz="1200" dirty="0">
                <a:solidFill>
                  <a:schemeClr val="bg1">
                    <a:lumMod val="95000"/>
                  </a:schemeClr>
                </a:solidFill>
              </a:rPr>
              <a:t> sit </a:t>
            </a:r>
            <a:r>
              <a:rPr lang="en-US" sz="1200" dirty="0" err="1">
                <a:solidFill>
                  <a:schemeClr val="bg1">
                    <a:lumMod val="95000"/>
                  </a:schemeClr>
                </a:solidFill>
              </a:rPr>
              <a:t>amet</a:t>
            </a:r>
            <a:r>
              <a:rPr lang="en-US" sz="1200" dirty="0">
                <a:solidFill>
                  <a:schemeClr val="bg1">
                    <a:lumMod val="95000"/>
                  </a:schemeClr>
                </a:solidFill>
              </a:rPr>
              <a:t>. rem ipsum dolor sit </a:t>
            </a:r>
            <a:r>
              <a:rPr lang="en-US" sz="1200" dirty="0" err="1">
                <a:solidFill>
                  <a:schemeClr val="bg1">
                    <a:lumMod val="95000"/>
                  </a:schemeClr>
                </a:solidFill>
              </a:rPr>
              <a:t>amet</a:t>
            </a:r>
            <a:endParaRPr lang="en-US" sz="1200" dirty="0">
              <a:solidFill>
                <a:schemeClr val="bg1">
                  <a:lumMod val="95000"/>
                </a:schemeClr>
              </a:solidFill>
            </a:endParaRPr>
          </a:p>
        </p:txBody>
      </p:sp>
      <p:sp>
        <p:nvSpPr>
          <p:cNvPr id="89" name="Rectangle 88"/>
          <p:cNvSpPr/>
          <p:nvPr/>
        </p:nvSpPr>
        <p:spPr>
          <a:xfrm>
            <a:off x="3683297" y="5600179"/>
            <a:ext cx="619647" cy="619647"/>
          </a:xfrm>
          <a:prstGeom prst="rect">
            <a:avLst/>
          </a:prstGeom>
          <a:solidFill>
            <a:schemeClr val="bg1">
              <a:alpha val="20000"/>
            </a:schemeClr>
          </a:solidFill>
          <a:ln w="28575">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04</a:t>
            </a:r>
            <a:endParaRPr lang="en-US" sz="2400" dirty="0"/>
          </a:p>
        </p:txBody>
      </p:sp>
      <p:sp>
        <p:nvSpPr>
          <p:cNvPr id="90" name="TextBox 89"/>
          <p:cNvSpPr txBox="1"/>
          <p:nvPr/>
        </p:nvSpPr>
        <p:spPr>
          <a:xfrm>
            <a:off x="372944" y="5515025"/>
            <a:ext cx="3196677" cy="369332"/>
          </a:xfrm>
          <a:prstGeom prst="rect">
            <a:avLst/>
          </a:prstGeom>
          <a:noFill/>
        </p:spPr>
        <p:txBody>
          <a:bodyPr wrap="square" rtlCol="0">
            <a:spAutoFit/>
          </a:bodyPr>
          <a:lstStyle/>
          <a:p>
            <a:pPr algn="r"/>
            <a:r>
              <a:rPr lang="en-US" dirty="0">
                <a:solidFill>
                  <a:schemeClr val="bg1"/>
                </a:solidFill>
              </a:rPr>
              <a:t>Great Design</a:t>
            </a:r>
            <a:endParaRPr lang="id-ID" dirty="0">
              <a:solidFill>
                <a:schemeClr val="bg1"/>
              </a:solidFill>
            </a:endParaRPr>
          </a:p>
        </p:txBody>
      </p:sp>
      <p:sp>
        <p:nvSpPr>
          <p:cNvPr id="91" name="Rectangle 90"/>
          <p:cNvSpPr/>
          <p:nvPr/>
        </p:nvSpPr>
        <p:spPr>
          <a:xfrm>
            <a:off x="893435" y="5790064"/>
            <a:ext cx="2676186" cy="646331"/>
          </a:xfrm>
          <a:prstGeom prst="rect">
            <a:avLst/>
          </a:prstGeom>
        </p:spPr>
        <p:txBody>
          <a:bodyPr wrap="square">
            <a:spAutoFit/>
          </a:bodyPr>
          <a:lstStyle/>
          <a:p>
            <a:pPr algn="r"/>
            <a:r>
              <a:rPr lang="en-US" sz="1200">
                <a:solidFill>
                  <a:schemeClr val="bg1">
                    <a:lumMod val="95000"/>
                  </a:schemeClr>
                </a:solidFill>
              </a:rPr>
              <a:t>Lorem ipsum dolor sit amet consectetur dolor sit tedo amet consec sit amet. rem ipsum dolor sit amet</a:t>
            </a:r>
            <a:endParaRPr lang="en-US" sz="1200" dirty="0">
              <a:solidFill>
                <a:schemeClr val="bg1">
                  <a:lumMod val="95000"/>
                </a:schemeClr>
              </a:solidFill>
            </a:endParaRPr>
          </a:p>
        </p:txBody>
      </p:sp>
      <p:sp>
        <p:nvSpPr>
          <p:cNvPr id="92" name="TextBox 91"/>
          <p:cNvSpPr txBox="1"/>
          <p:nvPr/>
        </p:nvSpPr>
        <p:spPr>
          <a:xfrm>
            <a:off x="838200" y="1202162"/>
            <a:ext cx="9786870" cy="307777"/>
          </a:xfrm>
          <a:prstGeom prst="rect">
            <a:avLst/>
          </a:prstGeom>
          <a:noFill/>
        </p:spPr>
        <p:txBody>
          <a:bodyPr wrap="square" rtlCol="0">
            <a:spAutoFit/>
          </a:bodyPr>
          <a:lstStyle/>
          <a:p>
            <a:r>
              <a:rPr lang="ms-MY" sz="1400" b="1" i="1" dirty="0">
                <a:solidFill>
                  <a:schemeClr val="tx1">
                    <a:lumMod val="50000"/>
                    <a:lumOff val="50000"/>
                  </a:schemeClr>
                </a:solidFill>
              </a:rPr>
              <a:t>Lorem ipsum dolor sit amet, consectetur adipiscing elit.</a:t>
            </a:r>
            <a:endParaRPr lang="en-US" sz="1400" b="1" i="1" dirty="0">
              <a:solidFill>
                <a:schemeClr val="tx1">
                  <a:lumMod val="50000"/>
                  <a:lumOff val="50000"/>
                </a:schemeClr>
              </a:solidFill>
            </a:endParaRPr>
          </a:p>
        </p:txBody>
      </p:sp>
      <p:grpSp>
        <p:nvGrpSpPr>
          <p:cNvPr id="4" name="Group 3"/>
          <p:cNvGrpSpPr/>
          <p:nvPr/>
        </p:nvGrpSpPr>
        <p:grpSpPr>
          <a:xfrm>
            <a:off x="4277643" y="1860886"/>
            <a:ext cx="3858054" cy="4644189"/>
            <a:chOff x="4277643" y="1860886"/>
            <a:chExt cx="3858054" cy="4644189"/>
          </a:xfrm>
        </p:grpSpPr>
        <p:sp>
          <p:nvSpPr>
            <p:cNvPr id="65" name="Freeform 56"/>
            <p:cNvSpPr>
              <a:spLocks/>
            </p:cNvSpPr>
            <p:nvPr/>
          </p:nvSpPr>
          <p:spPr bwMode="auto">
            <a:xfrm>
              <a:off x="4277643" y="1860886"/>
              <a:ext cx="3858054" cy="4644189"/>
            </a:xfrm>
            <a:custGeom>
              <a:avLst/>
              <a:gdLst>
                <a:gd name="T0" fmla="*/ 240 w 1330"/>
                <a:gd name="T1" fmla="*/ 1082 h 1500"/>
                <a:gd name="T2" fmla="*/ 166 w 1330"/>
                <a:gd name="T3" fmla="*/ 1500 h 1500"/>
                <a:gd name="T4" fmla="*/ 824 w 1330"/>
                <a:gd name="T5" fmla="*/ 1500 h 1500"/>
                <a:gd name="T6" fmla="*/ 866 w 1330"/>
                <a:gd name="T7" fmla="*/ 1322 h 1500"/>
                <a:gd name="T8" fmla="*/ 1134 w 1330"/>
                <a:gd name="T9" fmla="*/ 1293 h 1500"/>
                <a:gd name="T10" fmla="*/ 1188 w 1330"/>
                <a:gd name="T11" fmla="*/ 1207 h 1500"/>
                <a:gd name="T12" fmla="*/ 1195 w 1330"/>
                <a:gd name="T13" fmla="*/ 1123 h 1500"/>
                <a:gd name="T14" fmla="*/ 1206 w 1330"/>
                <a:gd name="T15" fmla="*/ 1055 h 1500"/>
                <a:gd name="T16" fmla="*/ 1226 w 1330"/>
                <a:gd name="T17" fmla="*/ 978 h 1500"/>
                <a:gd name="T18" fmla="*/ 1254 w 1330"/>
                <a:gd name="T19" fmla="*/ 922 h 1500"/>
                <a:gd name="T20" fmla="*/ 1319 w 1330"/>
                <a:gd name="T21" fmla="*/ 869 h 1500"/>
                <a:gd name="T22" fmla="*/ 1225 w 1330"/>
                <a:gd name="T23" fmla="*/ 727 h 1500"/>
                <a:gd name="T24" fmla="*/ 1169 w 1330"/>
                <a:gd name="T25" fmla="*/ 629 h 1500"/>
                <a:gd name="T26" fmla="*/ 1193 w 1330"/>
                <a:gd name="T27" fmla="*/ 552 h 1500"/>
                <a:gd name="T28" fmla="*/ 628 w 1330"/>
                <a:gd name="T29" fmla="*/ 0 h 1500"/>
                <a:gd name="T30" fmla="*/ 0 w 1330"/>
                <a:gd name="T31" fmla="*/ 544 h 1500"/>
                <a:gd name="T32" fmla="*/ 240 w 1330"/>
                <a:gd name="T33" fmla="*/ 1082 h 1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30" h="1500">
                  <a:moveTo>
                    <a:pt x="240" y="1082"/>
                  </a:moveTo>
                  <a:cubicBezTo>
                    <a:pt x="296" y="1206"/>
                    <a:pt x="216" y="1374"/>
                    <a:pt x="166" y="1500"/>
                  </a:cubicBezTo>
                  <a:cubicBezTo>
                    <a:pt x="362" y="1500"/>
                    <a:pt x="824" y="1500"/>
                    <a:pt x="824" y="1500"/>
                  </a:cubicBezTo>
                  <a:cubicBezTo>
                    <a:pt x="824" y="1500"/>
                    <a:pt x="825" y="1358"/>
                    <a:pt x="866" y="1322"/>
                  </a:cubicBezTo>
                  <a:cubicBezTo>
                    <a:pt x="907" y="1286"/>
                    <a:pt x="1089" y="1308"/>
                    <a:pt x="1134" y="1293"/>
                  </a:cubicBezTo>
                  <a:cubicBezTo>
                    <a:pt x="1179" y="1278"/>
                    <a:pt x="1196" y="1242"/>
                    <a:pt x="1188" y="1207"/>
                  </a:cubicBezTo>
                  <a:cubicBezTo>
                    <a:pt x="1180" y="1172"/>
                    <a:pt x="1170" y="1143"/>
                    <a:pt x="1195" y="1123"/>
                  </a:cubicBezTo>
                  <a:cubicBezTo>
                    <a:pt x="1220" y="1103"/>
                    <a:pt x="1224" y="1081"/>
                    <a:pt x="1206" y="1055"/>
                  </a:cubicBezTo>
                  <a:cubicBezTo>
                    <a:pt x="1249" y="1038"/>
                    <a:pt x="1245" y="1003"/>
                    <a:pt x="1226" y="978"/>
                  </a:cubicBezTo>
                  <a:cubicBezTo>
                    <a:pt x="1207" y="953"/>
                    <a:pt x="1208" y="931"/>
                    <a:pt x="1254" y="922"/>
                  </a:cubicBezTo>
                  <a:cubicBezTo>
                    <a:pt x="1300" y="913"/>
                    <a:pt x="1330" y="895"/>
                    <a:pt x="1319" y="869"/>
                  </a:cubicBezTo>
                  <a:cubicBezTo>
                    <a:pt x="1308" y="843"/>
                    <a:pt x="1262" y="774"/>
                    <a:pt x="1225" y="727"/>
                  </a:cubicBezTo>
                  <a:cubicBezTo>
                    <a:pt x="1188" y="680"/>
                    <a:pt x="1166" y="642"/>
                    <a:pt x="1169" y="629"/>
                  </a:cubicBezTo>
                  <a:cubicBezTo>
                    <a:pt x="1172" y="616"/>
                    <a:pt x="1193" y="588"/>
                    <a:pt x="1193" y="552"/>
                  </a:cubicBezTo>
                  <a:cubicBezTo>
                    <a:pt x="1193" y="451"/>
                    <a:pt x="1076" y="0"/>
                    <a:pt x="628" y="0"/>
                  </a:cubicBezTo>
                  <a:cubicBezTo>
                    <a:pt x="180" y="0"/>
                    <a:pt x="0" y="208"/>
                    <a:pt x="0" y="544"/>
                  </a:cubicBezTo>
                  <a:cubicBezTo>
                    <a:pt x="0" y="806"/>
                    <a:pt x="184" y="958"/>
                    <a:pt x="240" y="1082"/>
                  </a:cubicBezTo>
                  <a:close/>
                </a:path>
              </a:pathLst>
            </a:custGeom>
            <a:noFill/>
            <a:ln w="57150">
              <a:solidFill>
                <a:schemeClr val="tx2">
                  <a:lumMod val="20000"/>
                  <a:lumOff val="80000"/>
                </a:schemeClr>
              </a:solidFill>
            </a:ln>
          </p:spPr>
          <p:txBody>
            <a:bodyPr vert="horz" wrap="square" lIns="91440" tIns="45720" rIns="91440" bIns="45720" numCol="1" anchor="t" anchorCtr="0" compatLnSpc="1">
              <a:prstTxWarp prst="textNoShape">
                <a:avLst/>
              </a:prstTxWarp>
            </a:bodyPr>
            <a:lstStyle/>
            <a:p>
              <a:endParaRPr lang="id-ID" dirty="0"/>
            </a:p>
          </p:txBody>
        </p:sp>
        <p:grpSp>
          <p:nvGrpSpPr>
            <p:cNvPr id="3" name="Group 2"/>
            <p:cNvGrpSpPr/>
            <p:nvPr/>
          </p:nvGrpSpPr>
          <p:grpSpPr>
            <a:xfrm>
              <a:off x="4302944" y="1860886"/>
              <a:ext cx="3832753" cy="4644189"/>
              <a:chOff x="4302944" y="1860886"/>
              <a:chExt cx="3832753" cy="4644189"/>
            </a:xfrm>
          </p:grpSpPr>
          <p:grpSp>
            <p:nvGrpSpPr>
              <p:cNvPr id="11" name="Group 10"/>
              <p:cNvGrpSpPr/>
              <p:nvPr/>
            </p:nvGrpSpPr>
            <p:grpSpPr>
              <a:xfrm>
                <a:off x="4302944" y="1860886"/>
                <a:ext cx="3832753" cy="4644189"/>
                <a:chOff x="3273855" y="1413848"/>
                <a:chExt cx="4492947" cy="5444153"/>
              </a:xfrm>
            </p:grpSpPr>
            <p:sp>
              <p:nvSpPr>
                <p:cNvPr id="71" name="Freeform 70"/>
                <p:cNvSpPr>
                  <a:spLocks/>
                </p:cNvSpPr>
                <p:nvPr/>
              </p:nvSpPr>
              <p:spPr bwMode="auto">
                <a:xfrm>
                  <a:off x="3273855" y="2743200"/>
                  <a:ext cx="4209344" cy="1371600"/>
                </a:xfrm>
                <a:custGeom>
                  <a:avLst/>
                  <a:gdLst>
                    <a:gd name="connsiteX0" fmla="*/ 69346 w 4209344"/>
                    <a:gd name="connsiteY0" fmla="*/ 0 h 1371600"/>
                    <a:gd name="connsiteX1" fmla="*/ 3899099 w 4209344"/>
                    <a:gd name="connsiteY1" fmla="*/ 0 h 1371600"/>
                    <a:gd name="connsiteX2" fmla="*/ 3917979 w 4209344"/>
                    <a:gd name="connsiteY2" fmla="*/ 46995 h 1371600"/>
                    <a:gd name="connsiteX3" fmla="*/ 4056745 w 4209344"/>
                    <a:gd name="connsiteY3" fmla="*/ 674096 h 1371600"/>
                    <a:gd name="connsiteX4" fmla="*/ 3975134 w 4209344"/>
                    <a:gd name="connsiteY4" fmla="*/ 953562 h 1371600"/>
                    <a:gd name="connsiteX5" fmla="*/ 4165559 w 4209344"/>
                    <a:gd name="connsiteY5" fmla="*/ 1309247 h 1371600"/>
                    <a:gd name="connsiteX6" fmla="*/ 4209344 w 4209344"/>
                    <a:gd name="connsiteY6" fmla="*/ 1371600 h 1371600"/>
                    <a:gd name="connsiteX7" fmla="*/ 130563 w 4209344"/>
                    <a:gd name="connsiteY7" fmla="*/ 1371600 h 1371600"/>
                    <a:gd name="connsiteX8" fmla="*/ 100739 w 4209344"/>
                    <a:gd name="connsiteY8" fmla="*/ 1288038 h 1371600"/>
                    <a:gd name="connsiteX9" fmla="*/ 0 w 4209344"/>
                    <a:gd name="connsiteY9" fmla="*/ 645060 h 1371600"/>
                    <a:gd name="connsiteX10" fmla="*/ 66528 w 4209344"/>
                    <a:gd name="connsiteY10" fmla="*/ 10008 h 1371600"/>
                    <a:gd name="connsiteX11" fmla="*/ 69346 w 4209344"/>
                    <a:gd name="connsiteY11"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09344" h="1371600">
                      <a:moveTo>
                        <a:pt x="69346" y="0"/>
                      </a:moveTo>
                      <a:lnTo>
                        <a:pt x="3899099" y="0"/>
                      </a:lnTo>
                      <a:lnTo>
                        <a:pt x="3917979" y="46995"/>
                      </a:lnTo>
                      <a:cubicBezTo>
                        <a:pt x="4017892" y="320935"/>
                        <a:pt x="4056745" y="559542"/>
                        <a:pt x="4056745" y="674096"/>
                      </a:cubicBezTo>
                      <a:cubicBezTo>
                        <a:pt x="4056745" y="804755"/>
                        <a:pt x="3985335" y="906380"/>
                        <a:pt x="3975134" y="953562"/>
                      </a:cubicBezTo>
                      <a:cubicBezTo>
                        <a:pt x="3964932" y="1000745"/>
                        <a:pt x="4039742" y="1138664"/>
                        <a:pt x="4165559" y="1309247"/>
                      </a:cubicBezTo>
                      <a:lnTo>
                        <a:pt x="4209344" y="1371600"/>
                      </a:lnTo>
                      <a:lnTo>
                        <a:pt x="130563" y="1371600"/>
                      </a:lnTo>
                      <a:lnTo>
                        <a:pt x="100739" y="1288038"/>
                      </a:lnTo>
                      <a:cubicBezTo>
                        <a:pt x="39105" y="1095564"/>
                        <a:pt x="0" y="882788"/>
                        <a:pt x="0" y="645060"/>
                      </a:cubicBezTo>
                      <a:cubicBezTo>
                        <a:pt x="0" y="416406"/>
                        <a:pt x="21519" y="204084"/>
                        <a:pt x="66528" y="10008"/>
                      </a:cubicBezTo>
                      <a:lnTo>
                        <a:pt x="69346" y="0"/>
                      </a:lnTo>
                      <a:close/>
                    </a:path>
                  </a:pathLst>
                </a:custGeom>
                <a:solidFill>
                  <a:schemeClr val="bg1">
                    <a:alpha val="65000"/>
                  </a:schemeClr>
                </a:solidFill>
                <a:ln>
                  <a:noFill/>
                </a:ln>
              </p:spPr>
              <p:txBody>
                <a:bodyPr vert="horz" wrap="square" lIns="91440" tIns="45720" rIns="91440" bIns="45720" numCol="1" anchor="t" anchorCtr="0" compatLnSpc="1">
                  <a:prstTxWarp prst="textNoShape">
                    <a:avLst/>
                  </a:prstTxWarp>
                  <a:noAutofit/>
                </a:bodyPr>
                <a:lstStyle/>
                <a:p>
                  <a:endParaRPr lang="id-ID"/>
                </a:p>
              </p:txBody>
            </p:sp>
            <p:sp>
              <p:nvSpPr>
                <p:cNvPr id="70" name="Freeform 69"/>
                <p:cNvSpPr>
                  <a:spLocks/>
                </p:cNvSpPr>
                <p:nvPr/>
              </p:nvSpPr>
              <p:spPr bwMode="auto">
                <a:xfrm>
                  <a:off x="3343201" y="1413848"/>
                  <a:ext cx="3829753" cy="1329353"/>
                </a:xfrm>
                <a:custGeom>
                  <a:avLst/>
                  <a:gdLst>
                    <a:gd name="connsiteX0" fmla="*/ 2066141 w 3829753"/>
                    <a:gd name="connsiteY0" fmla="*/ 0 h 1329353"/>
                    <a:gd name="connsiteX1" fmla="*/ 3781180 w 3829753"/>
                    <a:gd name="connsiteY1" fmla="*/ 1208454 h 1329353"/>
                    <a:gd name="connsiteX2" fmla="*/ 3829753 w 3829753"/>
                    <a:gd name="connsiteY2" fmla="*/ 1329353 h 1329353"/>
                    <a:gd name="connsiteX3" fmla="*/ 0 w 3829753"/>
                    <a:gd name="connsiteY3" fmla="*/ 1329353 h 1329353"/>
                    <a:gd name="connsiteX4" fmla="*/ 50095 w 3829753"/>
                    <a:gd name="connsiteY4" fmla="*/ 1151439 h 1329353"/>
                    <a:gd name="connsiteX5" fmla="*/ 2066141 w 3829753"/>
                    <a:gd name="connsiteY5" fmla="*/ 0 h 132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753" h="1329353">
                      <a:moveTo>
                        <a:pt x="2066141" y="0"/>
                      </a:moveTo>
                      <a:cubicBezTo>
                        <a:pt x="3018269" y="0"/>
                        <a:pt x="3530728" y="639405"/>
                        <a:pt x="3781180" y="1208454"/>
                      </a:cubicBezTo>
                      <a:lnTo>
                        <a:pt x="3829753" y="1329353"/>
                      </a:lnTo>
                      <a:lnTo>
                        <a:pt x="0" y="1329353"/>
                      </a:lnTo>
                      <a:lnTo>
                        <a:pt x="50095" y="1151439"/>
                      </a:lnTo>
                      <a:cubicBezTo>
                        <a:pt x="293653" y="424644"/>
                        <a:pt x="923587" y="0"/>
                        <a:pt x="2066141" y="0"/>
                      </a:cubicBezTo>
                      <a:close/>
                    </a:path>
                  </a:pathLst>
                </a:custGeom>
                <a:solidFill>
                  <a:schemeClr val="bg1">
                    <a:alpha val="80000"/>
                  </a:schemeClr>
                </a:solidFill>
                <a:ln>
                  <a:noFill/>
                </a:ln>
              </p:spPr>
              <p:txBody>
                <a:bodyPr vert="horz" wrap="square" lIns="91440" tIns="45720" rIns="91440" bIns="45720" numCol="1" anchor="t" anchorCtr="0" compatLnSpc="1">
                  <a:prstTxWarp prst="textNoShape">
                    <a:avLst/>
                  </a:prstTxWarp>
                  <a:noAutofit/>
                </a:bodyPr>
                <a:lstStyle/>
                <a:p>
                  <a:endParaRPr lang="id-ID" dirty="0"/>
                </a:p>
              </p:txBody>
            </p:sp>
            <p:sp>
              <p:nvSpPr>
                <p:cNvPr id="75" name="Freeform 74"/>
                <p:cNvSpPr>
                  <a:spLocks/>
                </p:cNvSpPr>
                <p:nvPr/>
              </p:nvSpPr>
              <p:spPr bwMode="auto">
                <a:xfrm>
                  <a:off x="3838332" y="5486401"/>
                  <a:ext cx="3502042" cy="1371600"/>
                </a:xfrm>
                <a:custGeom>
                  <a:avLst/>
                  <a:gdLst>
                    <a:gd name="connsiteX0" fmla="*/ 295590 w 3502042"/>
                    <a:gd name="connsiteY0" fmla="*/ 0 h 1371600"/>
                    <a:gd name="connsiteX1" fmla="*/ 3502042 w 3502042"/>
                    <a:gd name="connsiteY1" fmla="*/ 0 h 1371600"/>
                    <a:gd name="connsiteX2" fmla="*/ 3499069 w 3502042"/>
                    <a:gd name="connsiteY2" fmla="*/ 3304 h 1371600"/>
                    <a:gd name="connsiteX3" fmla="*/ 3475265 w 3502042"/>
                    <a:gd name="connsiteY3" fmla="*/ 308177 h 1371600"/>
                    <a:gd name="connsiteX4" fmla="*/ 3291641 w 3502042"/>
                    <a:gd name="connsiteY4" fmla="*/ 620308 h 1371600"/>
                    <a:gd name="connsiteX5" fmla="*/ 2380318 w 3502042"/>
                    <a:gd name="connsiteY5" fmla="*/ 725562 h 1371600"/>
                    <a:gd name="connsiteX6" fmla="*/ 2237571 w 3502042"/>
                    <a:gd name="connsiteY6" fmla="*/ 1365781 h 1371600"/>
                    <a:gd name="connsiteX7" fmla="*/ 2237499 w 3502042"/>
                    <a:gd name="connsiteY7" fmla="*/ 1371600 h 1371600"/>
                    <a:gd name="connsiteX8" fmla="*/ 0 w 3502042"/>
                    <a:gd name="connsiteY8" fmla="*/ 1371600 h 1371600"/>
                    <a:gd name="connsiteX9" fmla="*/ 67437 w 3502042"/>
                    <a:gd name="connsiteY9" fmla="*/ 1193574 h 1371600"/>
                    <a:gd name="connsiteX10" fmla="*/ 302467 w 3502042"/>
                    <a:gd name="connsiteY10" fmla="*/ 30142 h 1371600"/>
                    <a:gd name="connsiteX11" fmla="*/ 295590 w 3502042"/>
                    <a:gd name="connsiteY11"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2042" h="1371600">
                      <a:moveTo>
                        <a:pt x="295590" y="0"/>
                      </a:moveTo>
                      <a:lnTo>
                        <a:pt x="3502042" y="0"/>
                      </a:lnTo>
                      <a:lnTo>
                        <a:pt x="3499069" y="3304"/>
                      </a:lnTo>
                      <a:cubicBezTo>
                        <a:pt x="3414057" y="75892"/>
                        <a:pt x="3448062" y="181146"/>
                        <a:pt x="3475265" y="308177"/>
                      </a:cubicBezTo>
                      <a:cubicBezTo>
                        <a:pt x="3502469" y="435207"/>
                        <a:pt x="3444661" y="565866"/>
                        <a:pt x="3291641" y="620308"/>
                      </a:cubicBezTo>
                      <a:cubicBezTo>
                        <a:pt x="3138620" y="674750"/>
                        <a:pt x="2519737" y="594902"/>
                        <a:pt x="2380318" y="725562"/>
                      </a:cubicBezTo>
                      <a:cubicBezTo>
                        <a:pt x="2249614" y="848055"/>
                        <a:pt x="2238456" y="1308682"/>
                        <a:pt x="2237571" y="1365781"/>
                      </a:cubicBezTo>
                      <a:lnTo>
                        <a:pt x="2237499" y="1371600"/>
                      </a:lnTo>
                      <a:lnTo>
                        <a:pt x="0" y="1371600"/>
                      </a:lnTo>
                      <a:lnTo>
                        <a:pt x="67437" y="1193574"/>
                      </a:lnTo>
                      <a:cubicBezTo>
                        <a:pt x="207467" y="825669"/>
                        <a:pt x="365189" y="393965"/>
                        <a:pt x="302467" y="30142"/>
                      </a:cubicBezTo>
                      <a:lnTo>
                        <a:pt x="295590" y="0"/>
                      </a:lnTo>
                      <a:close/>
                    </a:path>
                  </a:pathLst>
                </a:custGeom>
                <a:solidFill>
                  <a:schemeClr val="bg1">
                    <a:alpha val="35000"/>
                  </a:schemeClr>
                </a:solidFill>
                <a:ln>
                  <a:noFill/>
                </a:ln>
              </p:spPr>
              <p:txBody>
                <a:bodyPr vert="horz" wrap="square" lIns="91440" tIns="45720" rIns="91440" bIns="45720" numCol="1" anchor="t" anchorCtr="0" compatLnSpc="1">
                  <a:prstTxWarp prst="textNoShape">
                    <a:avLst/>
                  </a:prstTxWarp>
                  <a:noAutofit/>
                </a:bodyPr>
                <a:lstStyle/>
                <a:p>
                  <a:endParaRPr lang="id-ID" dirty="0"/>
                </a:p>
              </p:txBody>
            </p:sp>
            <p:sp>
              <p:nvSpPr>
                <p:cNvPr id="74" name="Freeform 73"/>
                <p:cNvSpPr>
                  <a:spLocks/>
                </p:cNvSpPr>
                <p:nvPr/>
              </p:nvSpPr>
              <p:spPr bwMode="auto">
                <a:xfrm>
                  <a:off x="3404418" y="4114801"/>
                  <a:ext cx="4362384" cy="1371600"/>
                </a:xfrm>
                <a:custGeom>
                  <a:avLst/>
                  <a:gdLst>
                    <a:gd name="connsiteX0" fmla="*/ 0 w 4362384"/>
                    <a:gd name="connsiteY0" fmla="*/ 0 h 1371600"/>
                    <a:gd name="connsiteX1" fmla="*/ 4078781 w 4362384"/>
                    <a:gd name="connsiteY1" fmla="*/ 0 h 1371600"/>
                    <a:gd name="connsiteX2" fmla="*/ 4132759 w 4362384"/>
                    <a:gd name="connsiteY2" fmla="*/ 76870 h 1371600"/>
                    <a:gd name="connsiteX3" fmla="*/ 4354639 w 4362384"/>
                    <a:gd name="connsiteY3" fmla="*/ 453027 h 1371600"/>
                    <a:gd name="connsiteX4" fmla="*/ 4133610 w 4362384"/>
                    <a:gd name="connsiteY4" fmla="*/ 645387 h 1371600"/>
                    <a:gd name="connsiteX5" fmla="*/ 4038397 w 4362384"/>
                    <a:gd name="connsiteY5" fmla="*/ 848636 h 1371600"/>
                    <a:gd name="connsiteX6" fmla="*/ 3970388 w 4362384"/>
                    <a:gd name="connsiteY6" fmla="*/ 1128102 h 1371600"/>
                    <a:gd name="connsiteX7" fmla="*/ 3983299 w 4362384"/>
                    <a:gd name="connsiteY7" fmla="*/ 1318988 h 1371600"/>
                    <a:gd name="connsiteX8" fmla="*/ 3935956 w 4362384"/>
                    <a:gd name="connsiteY8" fmla="*/ 1371600 h 1371600"/>
                    <a:gd name="connsiteX9" fmla="*/ 729504 w 4362384"/>
                    <a:gd name="connsiteY9" fmla="*/ 1371600 h 1371600"/>
                    <a:gd name="connsiteX10" fmla="*/ 715970 w 4362384"/>
                    <a:gd name="connsiteY10" fmla="*/ 1312277 h 1371600"/>
                    <a:gd name="connsiteX11" fmla="*/ 685547 w 4362384"/>
                    <a:gd name="connsiteY11" fmla="*/ 1226097 h 1371600"/>
                    <a:gd name="connsiteX12" fmla="*/ 20365 w 4362384"/>
                    <a:gd name="connsiteY12" fmla="*/ 57059 h 1371600"/>
                    <a:gd name="connsiteX13" fmla="*/ 0 w 4362384"/>
                    <a:gd name="connsiteY13"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62384" h="1371600">
                      <a:moveTo>
                        <a:pt x="0" y="0"/>
                      </a:moveTo>
                      <a:lnTo>
                        <a:pt x="4078781" y="0"/>
                      </a:lnTo>
                      <a:lnTo>
                        <a:pt x="4132759" y="76870"/>
                      </a:lnTo>
                      <a:cubicBezTo>
                        <a:pt x="4231585" y="223693"/>
                        <a:pt x="4326585" y="382253"/>
                        <a:pt x="4354639" y="453027"/>
                      </a:cubicBezTo>
                      <a:cubicBezTo>
                        <a:pt x="4392044" y="547392"/>
                        <a:pt x="4290031" y="612722"/>
                        <a:pt x="4133610" y="645387"/>
                      </a:cubicBezTo>
                      <a:cubicBezTo>
                        <a:pt x="3977188" y="678052"/>
                        <a:pt x="3973788" y="757900"/>
                        <a:pt x="4038397" y="848636"/>
                      </a:cubicBezTo>
                      <a:cubicBezTo>
                        <a:pt x="4103005" y="939371"/>
                        <a:pt x="4116607" y="1066402"/>
                        <a:pt x="3970388" y="1128102"/>
                      </a:cubicBezTo>
                      <a:cubicBezTo>
                        <a:pt x="4016294" y="1198876"/>
                        <a:pt x="4020120" y="1261484"/>
                        <a:pt x="3983299" y="1318988"/>
                      </a:cubicBezTo>
                      <a:lnTo>
                        <a:pt x="3935956" y="1371600"/>
                      </a:lnTo>
                      <a:lnTo>
                        <a:pt x="729504" y="1371600"/>
                      </a:lnTo>
                      <a:lnTo>
                        <a:pt x="715970" y="1312277"/>
                      </a:lnTo>
                      <a:cubicBezTo>
                        <a:pt x="707544" y="1282977"/>
                        <a:pt x="697449" y="1254225"/>
                        <a:pt x="685547" y="1226097"/>
                      </a:cubicBezTo>
                      <a:cubicBezTo>
                        <a:pt x="554629" y="916688"/>
                        <a:pt x="217984" y="559245"/>
                        <a:pt x="20365" y="57059"/>
                      </a:cubicBezTo>
                      <a:lnTo>
                        <a:pt x="0" y="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noAutofit/>
                </a:bodyPr>
                <a:lstStyle/>
                <a:p>
                  <a:endParaRPr lang="id-ID"/>
                </a:p>
              </p:txBody>
            </p:sp>
          </p:grpSp>
          <p:grpSp>
            <p:nvGrpSpPr>
              <p:cNvPr id="97" name="Group 96"/>
              <p:cNvGrpSpPr/>
              <p:nvPr/>
            </p:nvGrpSpPr>
            <p:grpSpPr>
              <a:xfrm>
                <a:off x="5709305" y="5518415"/>
                <a:ext cx="764472" cy="765779"/>
                <a:chOff x="8204317" y="3973834"/>
                <a:chExt cx="464344" cy="465138"/>
              </a:xfrm>
              <a:solidFill>
                <a:schemeClr val="bg1"/>
              </a:solidFill>
            </p:grpSpPr>
            <p:sp>
              <p:nvSpPr>
                <p:cNvPr id="98" name="AutoShape 33"/>
                <p:cNvSpPr>
                  <a:spLocks/>
                </p:cNvSpPr>
                <p:nvPr/>
              </p:nvSpPr>
              <p:spPr bwMode="auto">
                <a:xfrm>
                  <a:off x="8204317" y="4148459"/>
                  <a:ext cx="464344" cy="290513"/>
                </a:xfrm>
                <a:custGeom>
                  <a:avLst/>
                  <a:gdLst>
                    <a:gd name="T0" fmla="*/ 10752 w 21505"/>
                    <a:gd name="T1" fmla="*/ 10800 h 21600"/>
                    <a:gd name="T2" fmla="*/ 10752 w 21505"/>
                    <a:gd name="T3" fmla="*/ 10800 h 21600"/>
                    <a:gd name="T4" fmla="*/ 10752 w 21505"/>
                    <a:gd name="T5" fmla="*/ 10800 h 21600"/>
                    <a:gd name="T6" fmla="*/ 10752 w 21505"/>
                    <a:gd name="T7" fmla="*/ 10800 h 21600"/>
                  </a:gdLst>
                  <a:ahLst/>
                  <a:cxnLst>
                    <a:cxn ang="0">
                      <a:pos x="T0" y="T1"/>
                    </a:cxn>
                    <a:cxn ang="0">
                      <a:pos x="T2" y="T3"/>
                    </a:cxn>
                    <a:cxn ang="0">
                      <a:pos x="T4" y="T5"/>
                    </a:cxn>
                    <a:cxn ang="0">
                      <a:pos x="T6" y="T7"/>
                    </a:cxn>
                  </a:cxnLst>
                  <a:rect l="0" t="0" r="r" b="b"/>
                  <a:pathLst>
                    <a:path w="21505" h="21600">
                      <a:moveTo>
                        <a:pt x="17472" y="17279"/>
                      </a:moveTo>
                      <a:lnTo>
                        <a:pt x="17472" y="18899"/>
                      </a:lnTo>
                      <a:cubicBezTo>
                        <a:pt x="17472" y="19198"/>
                        <a:pt x="17321" y="19439"/>
                        <a:pt x="17136" y="19439"/>
                      </a:cubicBezTo>
                      <a:lnTo>
                        <a:pt x="4368" y="19439"/>
                      </a:lnTo>
                      <a:cubicBezTo>
                        <a:pt x="4182" y="19439"/>
                        <a:pt x="4032" y="19198"/>
                        <a:pt x="4032" y="18899"/>
                      </a:cubicBezTo>
                      <a:lnTo>
                        <a:pt x="4032" y="17279"/>
                      </a:lnTo>
                      <a:lnTo>
                        <a:pt x="1344" y="12419"/>
                      </a:lnTo>
                      <a:cubicBezTo>
                        <a:pt x="1344" y="12121"/>
                        <a:pt x="1494" y="11879"/>
                        <a:pt x="1680" y="11879"/>
                      </a:cubicBezTo>
                      <a:lnTo>
                        <a:pt x="3360" y="11879"/>
                      </a:lnTo>
                      <a:lnTo>
                        <a:pt x="4032" y="11879"/>
                      </a:lnTo>
                      <a:lnTo>
                        <a:pt x="4704" y="11879"/>
                      </a:lnTo>
                      <a:lnTo>
                        <a:pt x="5376" y="11879"/>
                      </a:lnTo>
                      <a:lnTo>
                        <a:pt x="6048" y="11879"/>
                      </a:lnTo>
                      <a:lnTo>
                        <a:pt x="6720" y="11879"/>
                      </a:lnTo>
                      <a:lnTo>
                        <a:pt x="7392" y="11879"/>
                      </a:lnTo>
                      <a:lnTo>
                        <a:pt x="8064" y="11879"/>
                      </a:lnTo>
                      <a:lnTo>
                        <a:pt x="8736" y="11879"/>
                      </a:lnTo>
                      <a:lnTo>
                        <a:pt x="12768" y="11879"/>
                      </a:lnTo>
                      <a:lnTo>
                        <a:pt x="13440" y="11879"/>
                      </a:lnTo>
                      <a:lnTo>
                        <a:pt x="14112" y="11879"/>
                      </a:lnTo>
                      <a:lnTo>
                        <a:pt x="14784" y="11879"/>
                      </a:lnTo>
                      <a:lnTo>
                        <a:pt x="15456" y="11879"/>
                      </a:lnTo>
                      <a:lnTo>
                        <a:pt x="16128" y="11879"/>
                      </a:lnTo>
                      <a:lnTo>
                        <a:pt x="16800" y="11879"/>
                      </a:lnTo>
                      <a:lnTo>
                        <a:pt x="17472" y="11879"/>
                      </a:lnTo>
                      <a:lnTo>
                        <a:pt x="18144" y="11879"/>
                      </a:lnTo>
                      <a:lnTo>
                        <a:pt x="19824" y="11879"/>
                      </a:lnTo>
                      <a:cubicBezTo>
                        <a:pt x="20009" y="11879"/>
                        <a:pt x="20160" y="12121"/>
                        <a:pt x="20160" y="12419"/>
                      </a:cubicBezTo>
                      <a:cubicBezTo>
                        <a:pt x="20160" y="12419"/>
                        <a:pt x="17472" y="17279"/>
                        <a:pt x="17472" y="17279"/>
                      </a:cubicBezTo>
                      <a:close/>
                      <a:moveTo>
                        <a:pt x="10752" y="4320"/>
                      </a:moveTo>
                      <a:cubicBezTo>
                        <a:pt x="8625" y="4320"/>
                        <a:pt x="6826" y="6601"/>
                        <a:pt x="6246" y="9719"/>
                      </a:cubicBezTo>
                      <a:lnTo>
                        <a:pt x="5552" y="9719"/>
                      </a:lnTo>
                      <a:cubicBezTo>
                        <a:pt x="6152" y="6000"/>
                        <a:pt x="8252" y="3239"/>
                        <a:pt x="10752" y="3239"/>
                      </a:cubicBezTo>
                      <a:cubicBezTo>
                        <a:pt x="12934" y="3239"/>
                        <a:pt x="14813" y="5344"/>
                        <a:pt x="15654" y="8353"/>
                      </a:cubicBezTo>
                      <a:lnTo>
                        <a:pt x="15054" y="8835"/>
                      </a:lnTo>
                      <a:cubicBezTo>
                        <a:pt x="14323" y="6180"/>
                        <a:pt x="12671" y="4320"/>
                        <a:pt x="10752" y="4320"/>
                      </a:cubicBezTo>
                      <a:moveTo>
                        <a:pt x="10752" y="8639"/>
                      </a:moveTo>
                      <a:cubicBezTo>
                        <a:pt x="10158" y="8639"/>
                        <a:pt x="9630" y="9061"/>
                        <a:pt x="9260" y="9719"/>
                      </a:cubicBezTo>
                      <a:lnTo>
                        <a:pt x="8437" y="9719"/>
                      </a:lnTo>
                      <a:cubicBezTo>
                        <a:pt x="8904" y="8435"/>
                        <a:pt x="9761" y="7560"/>
                        <a:pt x="10752" y="7560"/>
                      </a:cubicBezTo>
                      <a:cubicBezTo>
                        <a:pt x="11742" y="7560"/>
                        <a:pt x="12600" y="8435"/>
                        <a:pt x="13066" y="9719"/>
                      </a:cubicBezTo>
                      <a:lnTo>
                        <a:pt x="12244" y="9719"/>
                      </a:lnTo>
                      <a:cubicBezTo>
                        <a:pt x="11874" y="9061"/>
                        <a:pt x="11345" y="8639"/>
                        <a:pt x="10752" y="8639"/>
                      </a:cubicBezTo>
                      <a:moveTo>
                        <a:pt x="13827" y="9719"/>
                      </a:moveTo>
                      <a:cubicBezTo>
                        <a:pt x="13307" y="7816"/>
                        <a:pt x="12126" y="6479"/>
                        <a:pt x="10752" y="6479"/>
                      </a:cubicBezTo>
                      <a:cubicBezTo>
                        <a:pt x="9378" y="6479"/>
                        <a:pt x="8197" y="7816"/>
                        <a:pt x="7676" y="9719"/>
                      </a:cubicBezTo>
                      <a:lnTo>
                        <a:pt x="6955" y="9719"/>
                      </a:lnTo>
                      <a:cubicBezTo>
                        <a:pt x="7510" y="7207"/>
                        <a:pt x="9001" y="5400"/>
                        <a:pt x="10752" y="5400"/>
                      </a:cubicBezTo>
                      <a:cubicBezTo>
                        <a:pt x="12409" y="5400"/>
                        <a:pt x="13834" y="7015"/>
                        <a:pt x="14454" y="9317"/>
                      </a:cubicBezTo>
                      <a:lnTo>
                        <a:pt x="13953" y="9719"/>
                      </a:lnTo>
                      <a:cubicBezTo>
                        <a:pt x="13953" y="9719"/>
                        <a:pt x="13827" y="9719"/>
                        <a:pt x="13827" y="9719"/>
                      </a:cubicBezTo>
                      <a:close/>
                      <a:moveTo>
                        <a:pt x="10752" y="1080"/>
                      </a:moveTo>
                      <a:cubicBezTo>
                        <a:pt x="13459" y="1080"/>
                        <a:pt x="15792" y="3672"/>
                        <a:pt x="16856" y="7388"/>
                      </a:cubicBezTo>
                      <a:lnTo>
                        <a:pt x="16256" y="7869"/>
                      </a:lnTo>
                      <a:cubicBezTo>
                        <a:pt x="15305" y="4504"/>
                        <a:pt x="13201" y="2160"/>
                        <a:pt x="10752" y="2160"/>
                      </a:cubicBezTo>
                      <a:cubicBezTo>
                        <a:pt x="7874" y="2160"/>
                        <a:pt x="5470" y="5392"/>
                        <a:pt x="4858" y="9719"/>
                      </a:cubicBezTo>
                      <a:lnTo>
                        <a:pt x="4167" y="9719"/>
                      </a:lnTo>
                      <a:cubicBezTo>
                        <a:pt x="4792" y="4796"/>
                        <a:pt x="7507" y="1080"/>
                        <a:pt x="10752" y="1080"/>
                      </a:cubicBezTo>
                      <a:moveTo>
                        <a:pt x="17336" y="9719"/>
                      </a:moveTo>
                      <a:lnTo>
                        <a:pt x="16958" y="9719"/>
                      </a:lnTo>
                      <a:lnTo>
                        <a:pt x="17294" y="9449"/>
                      </a:lnTo>
                      <a:cubicBezTo>
                        <a:pt x="17307" y="9540"/>
                        <a:pt x="17325" y="9628"/>
                        <a:pt x="17336" y="9719"/>
                      </a:cubicBezTo>
                      <a:moveTo>
                        <a:pt x="19824" y="9719"/>
                      </a:moveTo>
                      <a:lnTo>
                        <a:pt x="18016" y="9719"/>
                      </a:lnTo>
                      <a:cubicBezTo>
                        <a:pt x="17986" y="9461"/>
                        <a:pt x="17948" y="9209"/>
                        <a:pt x="17908" y="8957"/>
                      </a:cubicBezTo>
                      <a:lnTo>
                        <a:pt x="21132" y="6366"/>
                      </a:lnTo>
                      <a:cubicBezTo>
                        <a:pt x="21464" y="6099"/>
                        <a:pt x="21599" y="5450"/>
                        <a:pt x="21433" y="4916"/>
                      </a:cubicBezTo>
                      <a:cubicBezTo>
                        <a:pt x="21267" y="4383"/>
                        <a:pt x="20864" y="4169"/>
                        <a:pt x="20532" y="4433"/>
                      </a:cubicBezTo>
                      <a:lnTo>
                        <a:pt x="17456" y="6905"/>
                      </a:lnTo>
                      <a:cubicBezTo>
                        <a:pt x="16282" y="2836"/>
                        <a:pt x="13721" y="0"/>
                        <a:pt x="10752" y="0"/>
                      </a:cubicBezTo>
                      <a:cubicBezTo>
                        <a:pt x="7135" y="0"/>
                        <a:pt x="4122" y="4198"/>
                        <a:pt x="3488" y="9719"/>
                      </a:cubicBezTo>
                      <a:lnTo>
                        <a:pt x="1680" y="9719"/>
                      </a:lnTo>
                      <a:cubicBezTo>
                        <a:pt x="754" y="9719"/>
                        <a:pt x="0" y="10930"/>
                        <a:pt x="0" y="12419"/>
                      </a:cubicBezTo>
                      <a:cubicBezTo>
                        <a:pt x="0" y="12949"/>
                        <a:pt x="121" y="13459"/>
                        <a:pt x="339" y="13855"/>
                      </a:cubicBezTo>
                      <a:lnTo>
                        <a:pt x="2688" y="18101"/>
                      </a:lnTo>
                      <a:lnTo>
                        <a:pt x="2688" y="18899"/>
                      </a:lnTo>
                      <a:cubicBezTo>
                        <a:pt x="2688" y="20389"/>
                        <a:pt x="3442" y="21599"/>
                        <a:pt x="4368" y="21599"/>
                      </a:cubicBezTo>
                      <a:lnTo>
                        <a:pt x="17136" y="21599"/>
                      </a:lnTo>
                      <a:cubicBezTo>
                        <a:pt x="18062" y="21599"/>
                        <a:pt x="18816" y="20389"/>
                        <a:pt x="18816" y="18899"/>
                      </a:cubicBezTo>
                      <a:lnTo>
                        <a:pt x="18816" y="18101"/>
                      </a:lnTo>
                      <a:lnTo>
                        <a:pt x="21165" y="13855"/>
                      </a:lnTo>
                      <a:cubicBezTo>
                        <a:pt x="21383" y="13459"/>
                        <a:pt x="21504" y="12949"/>
                        <a:pt x="21504" y="12419"/>
                      </a:cubicBezTo>
                      <a:cubicBezTo>
                        <a:pt x="21504" y="10930"/>
                        <a:pt x="20750" y="9719"/>
                        <a:pt x="19824" y="971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99" name="AutoShape 34"/>
                <p:cNvSpPr>
                  <a:spLocks/>
                </p:cNvSpPr>
                <p:nvPr/>
              </p:nvSpPr>
              <p:spPr bwMode="auto">
                <a:xfrm>
                  <a:off x="8320204" y="4032572"/>
                  <a:ext cx="33338" cy="108744"/>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47"/>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6"/>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1" y="20691"/>
                        <a:pt x="1719" y="20730"/>
                        <a:pt x="1763" y="2077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00" name="AutoShape 35"/>
                <p:cNvSpPr>
                  <a:spLocks/>
                </p:cNvSpPr>
                <p:nvPr/>
              </p:nvSpPr>
              <p:spPr bwMode="auto">
                <a:xfrm>
                  <a:off x="8494829" y="4032572"/>
                  <a:ext cx="32544" cy="108744"/>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50"/>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6"/>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1" y="20691"/>
                        <a:pt x="1719" y="20730"/>
                        <a:pt x="1763" y="2077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01" name="AutoShape 36"/>
                <p:cNvSpPr>
                  <a:spLocks/>
                </p:cNvSpPr>
                <p:nvPr/>
              </p:nvSpPr>
              <p:spPr bwMode="auto">
                <a:xfrm>
                  <a:off x="8421804" y="3973834"/>
                  <a:ext cx="33338" cy="109538"/>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50"/>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9"/>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5" y="20691"/>
                        <a:pt x="1719" y="20730"/>
                        <a:pt x="1763" y="2077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102" name="Group 101"/>
              <p:cNvGrpSpPr/>
              <p:nvPr/>
            </p:nvGrpSpPr>
            <p:grpSpPr>
              <a:xfrm>
                <a:off x="5700077" y="3223708"/>
                <a:ext cx="764472" cy="765779"/>
                <a:chOff x="7275629" y="3973834"/>
                <a:chExt cx="464344" cy="465138"/>
              </a:xfrm>
              <a:solidFill>
                <a:schemeClr val="bg1"/>
              </a:solidFill>
            </p:grpSpPr>
            <p:sp>
              <p:nvSpPr>
                <p:cNvPr id="103" name="AutoShape 37"/>
                <p:cNvSpPr>
                  <a:spLocks/>
                </p:cNvSpPr>
                <p:nvPr/>
              </p:nvSpPr>
              <p:spPr bwMode="auto">
                <a:xfrm>
                  <a:off x="7275629" y="401749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04" name="AutoShape 38"/>
                <p:cNvSpPr>
                  <a:spLocks/>
                </p:cNvSpPr>
                <p:nvPr/>
              </p:nvSpPr>
              <p:spPr bwMode="auto">
                <a:xfrm>
                  <a:off x="7478829" y="420640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05" name="AutoShape 39"/>
                <p:cNvSpPr>
                  <a:spLocks/>
                </p:cNvSpPr>
                <p:nvPr/>
              </p:nvSpPr>
              <p:spPr bwMode="auto">
                <a:xfrm>
                  <a:off x="7667742" y="397383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06" name="AutoShape 40"/>
                <p:cNvSpPr>
                  <a:spLocks/>
                </p:cNvSpPr>
                <p:nvPr/>
              </p:nvSpPr>
              <p:spPr bwMode="auto">
                <a:xfrm>
                  <a:off x="7391517" y="419211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07" name="AutoShape 41"/>
                <p:cNvSpPr>
                  <a:spLocks/>
                </p:cNvSpPr>
                <p:nvPr/>
              </p:nvSpPr>
              <p:spPr bwMode="auto">
                <a:xfrm>
                  <a:off x="7449460" y="429371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08" name="AutoShape 42"/>
                <p:cNvSpPr>
                  <a:spLocks/>
                </p:cNvSpPr>
                <p:nvPr/>
              </p:nvSpPr>
              <p:spPr bwMode="auto">
                <a:xfrm>
                  <a:off x="7682029" y="407543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110" name="Group 109"/>
              <p:cNvGrpSpPr/>
              <p:nvPr/>
            </p:nvGrpSpPr>
            <p:grpSpPr>
              <a:xfrm>
                <a:off x="5833335" y="2080645"/>
                <a:ext cx="525330" cy="765779"/>
                <a:chOff x="3582988" y="3510757"/>
                <a:chExt cx="319088" cy="465138"/>
              </a:xfrm>
              <a:solidFill>
                <a:schemeClr val="bg1"/>
              </a:solidFill>
            </p:grpSpPr>
            <p:sp>
              <p:nvSpPr>
                <p:cNvPr id="111" name="AutoShape 113"/>
                <p:cNvSpPr>
                  <a:spLocks/>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12" name="AutoShape 114"/>
                <p:cNvSpPr>
                  <a:spLocks/>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117" name="Group 116"/>
              <p:cNvGrpSpPr/>
              <p:nvPr/>
            </p:nvGrpSpPr>
            <p:grpSpPr>
              <a:xfrm>
                <a:off x="5730926" y="4444249"/>
                <a:ext cx="753666" cy="659618"/>
                <a:chOff x="2569485" y="4937447"/>
                <a:chExt cx="464344" cy="406400"/>
              </a:xfrm>
              <a:solidFill>
                <a:schemeClr val="bg1"/>
              </a:solidFill>
            </p:grpSpPr>
            <p:sp>
              <p:nvSpPr>
                <p:cNvPr id="118" name="AutoShape 103"/>
                <p:cNvSpPr>
                  <a:spLocks/>
                </p:cNvSpPr>
                <p:nvPr/>
              </p:nvSpPr>
              <p:spPr bwMode="auto">
                <a:xfrm>
                  <a:off x="2642510" y="5009678"/>
                  <a:ext cx="166688" cy="1095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60" y="0"/>
                      </a:moveTo>
                      <a:cubicBezTo>
                        <a:pt x="9461" y="0"/>
                        <a:pt x="0" y="9233"/>
                        <a:pt x="0" y="20160"/>
                      </a:cubicBezTo>
                      <a:cubicBezTo>
                        <a:pt x="0" y="20954"/>
                        <a:pt x="420" y="21600"/>
                        <a:pt x="939" y="21600"/>
                      </a:cubicBezTo>
                      <a:cubicBezTo>
                        <a:pt x="1457" y="21600"/>
                        <a:pt x="1878" y="20954"/>
                        <a:pt x="1878" y="20160"/>
                      </a:cubicBezTo>
                      <a:cubicBezTo>
                        <a:pt x="1878" y="10956"/>
                        <a:pt x="10655" y="2880"/>
                        <a:pt x="20660" y="2880"/>
                      </a:cubicBezTo>
                      <a:cubicBezTo>
                        <a:pt x="21179" y="2880"/>
                        <a:pt x="21600" y="2234"/>
                        <a:pt x="21600" y="1440"/>
                      </a:cubicBezTo>
                      <a:cubicBezTo>
                        <a:pt x="21600" y="645"/>
                        <a:pt x="21179" y="0"/>
                        <a:pt x="2066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19" name="AutoShape 104"/>
                <p:cNvSpPr>
                  <a:spLocks/>
                </p:cNvSpPr>
                <p:nvPr/>
              </p:nvSpPr>
              <p:spPr bwMode="auto">
                <a:xfrm>
                  <a:off x="2569485" y="4937447"/>
                  <a:ext cx="464344" cy="406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6971"/>
                      </a:moveTo>
                      <a:cubicBezTo>
                        <a:pt x="10181" y="16971"/>
                        <a:pt x="9546" y="16918"/>
                        <a:pt x="8912" y="16811"/>
                      </a:cubicBezTo>
                      <a:cubicBezTo>
                        <a:pt x="8847" y="16800"/>
                        <a:pt x="8781" y="16794"/>
                        <a:pt x="8716" y="16794"/>
                      </a:cubicBezTo>
                      <a:cubicBezTo>
                        <a:pt x="8315" y="16794"/>
                        <a:pt x="7931" y="16999"/>
                        <a:pt x="7673" y="17359"/>
                      </a:cubicBezTo>
                      <a:cubicBezTo>
                        <a:pt x="7384" y="17761"/>
                        <a:pt x="6563" y="18657"/>
                        <a:pt x="5591" y="19318"/>
                      </a:cubicBezTo>
                      <a:cubicBezTo>
                        <a:pt x="5854" y="18628"/>
                        <a:pt x="6060" y="17853"/>
                        <a:pt x="6074" y="17056"/>
                      </a:cubicBezTo>
                      <a:cubicBezTo>
                        <a:pt x="6078" y="17006"/>
                        <a:pt x="6080" y="16956"/>
                        <a:pt x="6080" y="16914"/>
                      </a:cubicBezTo>
                      <a:cubicBezTo>
                        <a:pt x="6080" y="16334"/>
                        <a:pt x="5796" y="15803"/>
                        <a:pt x="5344" y="15540"/>
                      </a:cubicBezTo>
                      <a:cubicBezTo>
                        <a:pt x="2843" y="14080"/>
                        <a:pt x="1349" y="11731"/>
                        <a:pt x="1349" y="9257"/>
                      </a:cubicBezTo>
                      <a:cubicBezTo>
                        <a:pt x="1349" y="5003"/>
                        <a:pt x="5588" y="1542"/>
                        <a:pt x="10800" y="1542"/>
                      </a:cubicBezTo>
                      <a:cubicBezTo>
                        <a:pt x="16011" y="1542"/>
                        <a:pt x="20249" y="5003"/>
                        <a:pt x="20249" y="9257"/>
                      </a:cubicBezTo>
                      <a:cubicBezTo>
                        <a:pt x="20249" y="13510"/>
                        <a:pt x="16011" y="16971"/>
                        <a:pt x="10800" y="16971"/>
                      </a:cubicBezTo>
                      <a:moveTo>
                        <a:pt x="10800" y="0"/>
                      </a:moveTo>
                      <a:cubicBezTo>
                        <a:pt x="4835" y="0"/>
                        <a:pt x="0" y="4144"/>
                        <a:pt x="0" y="9257"/>
                      </a:cubicBezTo>
                      <a:cubicBezTo>
                        <a:pt x="0" y="12440"/>
                        <a:pt x="1875" y="15248"/>
                        <a:pt x="4730" y="16914"/>
                      </a:cubicBezTo>
                      <a:cubicBezTo>
                        <a:pt x="4730" y="16935"/>
                        <a:pt x="4724" y="16949"/>
                        <a:pt x="4724" y="16971"/>
                      </a:cubicBezTo>
                      <a:cubicBezTo>
                        <a:pt x="4724" y="18354"/>
                        <a:pt x="3821" y="19843"/>
                        <a:pt x="3423" y="20625"/>
                      </a:cubicBezTo>
                      <a:lnTo>
                        <a:pt x="3425" y="20625"/>
                      </a:lnTo>
                      <a:cubicBezTo>
                        <a:pt x="3393" y="20709"/>
                        <a:pt x="3374" y="20802"/>
                        <a:pt x="3374" y="20900"/>
                      </a:cubicBezTo>
                      <a:cubicBezTo>
                        <a:pt x="3374" y="21287"/>
                        <a:pt x="3648" y="21600"/>
                        <a:pt x="3986" y="21600"/>
                      </a:cubicBezTo>
                      <a:cubicBezTo>
                        <a:pt x="4049" y="21600"/>
                        <a:pt x="4161" y="21580"/>
                        <a:pt x="4158" y="21590"/>
                      </a:cubicBezTo>
                      <a:cubicBezTo>
                        <a:pt x="6268" y="21195"/>
                        <a:pt x="8255" y="18979"/>
                        <a:pt x="8716" y="18338"/>
                      </a:cubicBezTo>
                      <a:cubicBezTo>
                        <a:pt x="9391" y="18451"/>
                        <a:pt x="10086" y="18514"/>
                        <a:pt x="10800" y="18514"/>
                      </a:cubicBezTo>
                      <a:cubicBezTo>
                        <a:pt x="16764" y="18514"/>
                        <a:pt x="21600" y="14369"/>
                        <a:pt x="21600" y="9257"/>
                      </a:cubicBezTo>
                      <a:cubicBezTo>
                        <a:pt x="21600" y="4144"/>
                        <a:pt x="16764"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spTree>
    <p:extLst>
      <p:ext uri="{BB962C8B-B14F-4D97-AF65-F5344CB8AC3E}">
        <p14:creationId xmlns:p14="http://schemas.microsoft.com/office/powerpoint/2010/main" val="60950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1000"/>
                                        <p:tgtEl>
                                          <p:spTgt spid="80"/>
                                        </p:tgtEl>
                                      </p:cBhvr>
                                    </p:animEffect>
                                    <p:anim calcmode="lin" valueType="num">
                                      <p:cBhvr>
                                        <p:cTn id="16" dur="1000" fill="hold"/>
                                        <p:tgtEl>
                                          <p:spTgt spid="80"/>
                                        </p:tgtEl>
                                        <p:attrNameLst>
                                          <p:attrName>ppt_x</p:attrName>
                                        </p:attrNameLst>
                                      </p:cBhvr>
                                      <p:tavLst>
                                        <p:tav tm="0">
                                          <p:val>
                                            <p:strVal val="#ppt_x"/>
                                          </p:val>
                                        </p:tav>
                                        <p:tav tm="100000">
                                          <p:val>
                                            <p:strVal val="#ppt_x"/>
                                          </p:val>
                                        </p:tav>
                                      </p:tavLst>
                                    </p:anim>
                                    <p:anim calcmode="lin" valueType="num">
                                      <p:cBhvr>
                                        <p:cTn id="17" dur="1000" fill="hold"/>
                                        <p:tgtEl>
                                          <p:spTgt spid="80"/>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22" presetClass="entr" presetSubtype="1" fill="hold" grpId="0" nodeType="afterEffect">
                                  <p:stCondLst>
                                    <p:cond delay="0"/>
                                  </p:stCondLst>
                                  <p:childTnLst>
                                    <p:set>
                                      <p:cBhvr>
                                        <p:cTn id="20" dur="1" fill="hold">
                                          <p:stCondLst>
                                            <p:cond delay="0"/>
                                          </p:stCondLst>
                                        </p:cTn>
                                        <p:tgtEl>
                                          <p:spTgt spid="81"/>
                                        </p:tgtEl>
                                        <p:attrNameLst>
                                          <p:attrName>style.visibility</p:attrName>
                                        </p:attrNameLst>
                                      </p:cBhvr>
                                      <p:to>
                                        <p:strVal val="visible"/>
                                      </p:to>
                                    </p:set>
                                    <p:animEffect transition="in" filter="wipe(up)">
                                      <p:cBhvr>
                                        <p:cTn id="21" dur="500"/>
                                        <p:tgtEl>
                                          <p:spTgt spid="81"/>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82"/>
                                        </p:tgtEl>
                                        <p:attrNameLst>
                                          <p:attrName>style.visibility</p:attrName>
                                        </p:attrNameLst>
                                      </p:cBhvr>
                                      <p:to>
                                        <p:strVal val="visible"/>
                                      </p:to>
                                    </p:set>
                                    <p:animEffect transition="in" filter="fade">
                                      <p:cBhvr>
                                        <p:cTn id="25" dur="500"/>
                                        <p:tgtEl>
                                          <p:spTgt spid="82"/>
                                        </p:tgtEl>
                                      </p:cBhvr>
                                    </p:animEffect>
                                  </p:childTnLst>
                                </p:cTn>
                              </p:par>
                            </p:childTnLst>
                          </p:cTn>
                        </p:par>
                        <p:par>
                          <p:cTn id="26" fill="hold">
                            <p:stCondLst>
                              <p:cond delay="3000"/>
                            </p:stCondLst>
                            <p:childTnLst>
                              <p:par>
                                <p:cTn id="27" presetID="42" presetClass="entr" presetSubtype="0" fill="hold" grpId="0" nodeType="afterEffect">
                                  <p:stCondLst>
                                    <p:cond delay="0"/>
                                  </p:stCondLst>
                                  <p:childTnLst>
                                    <p:set>
                                      <p:cBhvr>
                                        <p:cTn id="28" dur="1" fill="hold">
                                          <p:stCondLst>
                                            <p:cond delay="0"/>
                                          </p:stCondLst>
                                        </p:cTn>
                                        <p:tgtEl>
                                          <p:spTgt spid="86"/>
                                        </p:tgtEl>
                                        <p:attrNameLst>
                                          <p:attrName>style.visibility</p:attrName>
                                        </p:attrNameLst>
                                      </p:cBhvr>
                                      <p:to>
                                        <p:strVal val="visible"/>
                                      </p:to>
                                    </p:set>
                                    <p:animEffect transition="in" filter="fade">
                                      <p:cBhvr>
                                        <p:cTn id="29" dur="1000"/>
                                        <p:tgtEl>
                                          <p:spTgt spid="86"/>
                                        </p:tgtEl>
                                      </p:cBhvr>
                                    </p:animEffect>
                                    <p:anim calcmode="lin" valueType="num">
                                      <p:cBhvr>
                                        <p:cTn id="30" dur="1000" fill="hold"/>
                                        <p:tgtEl>
                                          <p:spTgt spid="86"/>
                                        </p:tgtEl>
                                        <p:attrNameLst>
                                          <p:attrName>ppt_x</p:attrName>
                                        </p:attrNameLst>
                                      </p:cBhvr>
                                      <p:tavLst>
                                        <p:tav tm="0">
                                          <p:val>
                                            <p:strVal val="#ppt_x"/>
                                          </p:val>
                                        </p:tav>
                                        <p:tav tm="100000">
                                          <p:val>
                                            <p:strVal val="#ppt_x"/>
                                          </p:val>
                                        </p:tav>
                                      </p:tavLst>
                                    </p:anim>
                                    <p:anim calcmode="lin" valueType="num">
                                      <p:cBhvr>
                                        <p:cTn id="31" dur="1000" fill="hold"/>
                                        <p:tgtEl>
                                          <p:spTgt spid="86"/>
                                        </p:tgtEl>
                                        <p:attrNameLst>
                                          <p:attrName>ppt_y</p:attrName>
                                        </p:attrNameLst>
                                      </p:cBhvr>
                                      <p:tavLst>
                                        <p:tav tm="0">
                                          <p:val>
                                            <p:strVal val="#ppt_y+.1"/>
                                          </p:val>
                                        </p:tav>
                                        <p:tav tm="100000">
                                          <p:val>
                                            <p:strVal val="#ppt_y"/>
                                          </p:val>
                                        </p:tav>
                                      </p:tavLst>
                                    </p:anim>
                                  </p:childTnLst>
                                </p:cTn>
                              </p:par>
                            </p:childTnLst>
                          </p:cTn>
                        </p:par>
                        <p:par>
                          <p:cTn id="32" fill="hold">
                            <p:stCondLst>
                              <p:cond delay="4000"/>
                            </p:stCondLst>
                            <p:childTnLst>
                              <p:par>
                                <p:cTn id="33" presetID="22" presetClass="entr" presetSubtype="1" fill="hold" grpId="0" nodeType="afterEffect">
                                  <p:stCondLst>
                                    <p:cond delay="0"/>
                                  </p:stCondLst>
                                  <p:childTnLst>
                                    <p:set>
                                      <p:cBhvr>
                                        <p:cTn id="34" dur="1" fill="hold">
                                          <p:stCondLst>
                                            <p:cond delay="0"/>
                                          </p:stCondLst>
                                        </p:cTn>
                                        <p:tgtEl>
                                          <p:spTgt spid="87"/>
                                        </p:tgtEl>
                                        <p:attrNameLst>
                                          <p:attrName>style.visibility</p:attrName>
                                        </p:attrNameLst>
                                      </p:cBhvr>
                                      <p:to>
                                        <p:strVal val="visible"/>
                                      </p:to>
                                    </p:set>
                                    <p:animEffect transition="in" filter="wipe(up)">
                                      <p:cBhvr>
                                        <p:cTn id="35" dur="500"/>
                                        <p:tgtEl>
                                          <p:spTgt spid="87"/>
                                        </p:tgtEl>
                                      </p:cBhvr>
                                    </p:animEffect>
                                  </p:childTnLst>
                                </p:cTn>
                              </p:par>
                            </p:childTnLst>
                          </p:cTn>
                        </p:par>
                        <p:par>
                          <p:cTn id="36" fill="hold">
                            <p:stCondLst>
                              <p:cond delay="4500"/>
                            </p:stCondLst>
                            <p:childTnLst>
                              <p:par>
                                <p:cTn id="37" presetID="10" presetClass="entr" presetSubtype="0" fill="hold" grpId="0" nodeType="afterEffect">
                                  <p:stCondLst>
                                    <p:cond delay="0"/>
                                  </p:stCondLst>
                                  <p:childTnLst>
                                    <p:set>
                                      <p:cBhvr>
                                        <p:cTn id="38" dur="1" fill="hold">
                                          <p:stCondLst>
                                            <p:cond delay="0"/>
                                          </p:stCondLst>
                                        </p:cTn>
                                        <p:tgtEl>
                                          <p:spTgt spid="88"/>
                                        </p:tgtEl>
                                        <p:attrNameLst>
                                          <p:attrName>style.visibility</p:attrName>
                                        </p:attrNameLst>
                                      </p:cBhvr>
                                      <p:to>
                                        <p:strVal val="visible"/>
                                      </p:to>
                                    </p:set>
                                    <p:animEffect transition="in" filter="fade">
                                      <p:cBhvr>
                                        <p:cTn id="39" dur="500"/>
                                        <p:tgtEl>
                                          <p:spTgt spid="88"/>
                                        </p:tgtEl>
                                      </p:cBhvr>
                                    </p:animEffect>
                                  </p:childTnLst>
                                </p:cTn>
                              </p:par>
                            </p:childTnLst>
                          </p:cTn>
                        </p:par>
                        <p:par>
                          <p:cTn id="40" fill="hold">
                            <p:stCondLst>
                              <p:cond delay="5000"/>
                            </p:stCondLst>
                            <p:childTnLst>
                              <p:par>
                                <p:cTn id="41" presetID="42" presetClass="entr" presetSubtype="0" fill="hold" grpId="0" nodeType="afterEffect">
                                  <p:stCondLst>
                                    <p:cond delay="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1000"/>
                                        <p:tgtEl>
                                          <p:spTgt spid="83"/>
                                        </p:tgtEl>
                                      </p:cBhvr>
                                    </p:animEffect>
                                    <p:anim calcmode="lin" valueType="num">
                                      <p:cBhvr>
                                        <p:cTn id="44" dur="1000" fill="hold"/>
                                        <p:tgtEl>
                                          <p:spTgt spid="83"/>
                                        </p:tgtEl>
                                        <p:attrNameLst>
                                          <p:attrName>ppt_x</p:attrName>
                                        </p:attrNameLst>
                                      </p:cBhvr>
                                      <p:tavLst>
                                        <p:tav tm="0">
                                          <p:val>
                                            <p:strVal val="#ppt_x"/>
                                          </p:val>
                                        </p:tav>
                                        <p:tav tm="100000">
                                          <p:val>
                                            <p:strVal val="#ppt_x"/>
                                          </p:val>
                                        </p:tav>
                                      </p:tavLst>
                                    </p:anim>
                                    <p:anim calcmode="lin" valueType="num">
                                      <p:cBhvr>
                                        <p:cTn id="45" dur="1000" fill="hold"/>
                                        <p:tgtEl>
                                          <p:spTgt spid="83"/>
                                        </p:tgtEl>
                                        <p:attrNameLst>
                                          <p:attrName>ppt_y</p:attrName>
                                        </p:attrNameLst>
                                      </p:cBhvr>
                                      <p:tavLst>
                                        <p:tav tm="0">
                                          <p:val>
                                            <p:strVal val="#ppt_y+.1"/>
                                          </p:val>
                                        </p:tav>
                                        <p:tav tm="100000">
                                          <p:val>
                                            <p:strVal val="#ppt_y"/>
                                          </p:val>
                                        </p:tav>
                                      </p:tavLst>
                                    </p:anim>
                                  </p:childTnLst>
                                </p:cTn>
                              </p:par>
                            </p:childTnLst>
                          </p:cTn>
                        </p:par>
                        <p:par>
                          <p:cTn id="46" fill="hold">
                            <p:stCondLst>
                              <p:cond delay="6000"/>
                            </p:stCondLst>
                            <p:childTnLst>
                              <p:par>
                                <p:cTn id="47" presetID="22" presetClass="entr" presetSubtype="1" fill="hold" grpId="0" nodeType="afterEffect">
                                  <p:stCondLst>
                                    <p:cond delay="0"/>
                                  </p:stCondLst>
                                  <p:childTnLst>
                                    <p:set>
                                      <p:cBhvr>
                                        <p:cTn id="48" dur="1" fill="hold">
                                          <p:stCondLst>
                                            <p:cond delay="0"/>
                                          </p:stCondLst>
                                        </p:cTn>
                                        <p:tgtEl>
                                          <p:spTgt spid="84"/>
                                        </p:tgtEl>
                                        <p:attrNameLst>
                                          <p:attrName>style.visibility</p:attrName>
                                        </p:attrNameLst>
                                      </p:cBhvr>
                                      <p:to>
                                        <p:strVal val="visible"/>
                                      </p:to>
                                    </p:set>
                                    <p:animEffect transition="in" filter="wipe(up)">
                                      <p:cBhvr>
                                        <p:cTn id="49" dur="500"/>
                                        <p:tgtEl>
                                          <p:spTgt spid="84"/>
                                        </p:tgtEl>
                                      </p:cBhvr>
                                    </p:animEffect>
                                  </p:childTnLst>
                                </p:cTn>
                              </p:par>
                            </p:childTnLst>
                          </p:cTn>
                        </p:par>
                        <p:par>
                          <p:cTn id="50" fill="hold">
                            <p:stCondLst>
                              <p:cond delay="6500"/>
                            </p:stCondLst>
                            <p:childTnLst>
                              <p:par>
                                <p:cTn id="51" presetID="10" presetClass="entr" presetSubtype="0" fill="hold" grpId="0" nodeType="afterEffect">
                                  <p:stCondLst>
                                    <p:cond delay="0"/>
                                  </p:stCondLst>
                                  <p:childTnLst>
                                    <p:set>
                                      <p:cBhvr>
                                        <p:cTn id="52" dur="1" fill="hold">
                                          <p:stCondLst>
                                            <p:cond delay="0"/>
                                          </p:stCondLst>
                                        </p:cTn>
                                        <p:tgtEl>
                                          <p:spTgt spid="85"/>
                                        </p:tgtEl>
                                        <p:attrNameLst>
                                          <p:attrName>style.visibility</p:attrName>
                                        </p:attrNameLst>
                                      </p:cBhvr>
                                      <p:to>
                                        <p:strVal val="visible"/>
                                      </p:to>
                                    </p:set>
                                    <p:animEffect transition="in" filter="fade">
                                      <p:cBhvr>
                                        <p:cTn id="53" dur="500"/>
                                        <p:tgtEl>
                                          <p:spTgt spid="85"/>
                                        </p:tgtEl>
                                      </p:cBhvr>
                                    </p:animEffect>
                                  </p:childTnLst>
                                </p:cTn>
                              </p:par>
                            </p:childTnLst>
                          </p:cTn>
                        </p:par>
                        <p:par>
                          <p:cTn id="54" fill="hold">
                            <p:stCondLst>
                              <p:cond delay="7000"/>
                            </p:stCondLst>
                            <p:childTnLst>
                              <p:par>
                                <p:cTn id="55" presetID="42" presetClass="entr" presetSubtype="0" fill="hold" grpId="0" nodeType="afterEffect">
                                  <p:stCondLst>
                                    <p:cond delay="250"/>
                                  </p:stCondLst>
                                  <p:childTnLst>
                                    <p:set>
                                      <p:cBhvr>
                                        <p:cTn id="56" dur="1" fill="hold">
                                          <p:stCondLst>
                                            <p:cond delay="0"/>
                                          </p:stCondLst>
                                        </p:cTn>
                                        <p:tgtEl>
                                          <p:spTgt spid="89"/>
                                        </p:tgtEl>
                                        <p:attrNameLst>
                                          <p:attrName>style.visibility</p:attrName>
                                        </p:attrNameLst>
                                      </p:cBhvr>
                                      <p:to>
                                        <p:strVal val="visible"/>
                                      </p:to>
                                    </p:set>
                                    <p:animEffect transition="in" filter="fade">
                                      <p:cBhvr>
                                        <p:cTn id="57" dur="1000"/>
                                        <p:tgtEl>
                                          <p:spTgt spid="89"/>
                                        </p:tgtEl>
                                      </p:cBhvr>
                                    </p:animEffect>
                                    <p:anim calcmode="lin" valueType="num">
                                      <p:cBhvr>
                                        <p:cTn id="58" dur="1000" fill="hold"/>
                                        <p:tgtEl>
                                          <p:spTgt spid="89"/>
                                        </p:tgtEl>
                                        <p:attrNameLst>
                                          <p:attrName>ppt_x</p:attrName>
                                        </p:attrNameLst>
                                      </p:cBhvr>
                                      <p:tavLst>
                                        <p:tav tm="0">
                                          <p:val>
                                            <p:strVal val="#ppt_x"/>
                                          </p:val>
                                        </p:tav>
                                        <p:tav tm="100000">
                                          <p:val>
                                            <p:strVal val="#ppt_x"/>
                                          </p:val>
                                        </p:tav>
                                      </p:tavLst>
                                    </p:anim>
                                    <p:anim calcmode="lin" valueType="num">
                                      <p:cBhvr>
                                        <p:cTn id="59" dur="1000" fill="hold"/>
                                        <p:tgtEl>
                                          <p:spTgt spid="89"/>
                                        </p:tgtEl>
                                        <p:attrNameLst>
                                          <p:attrName>ppt_y</p:attrName>
                                        </p:attrNameLst>
                                      </p:cBhvr>
                                      <p:tavLst>
                                        <p:tav tm="0">
                                          <p:val>
                                            <p:strVal val="#ppt_y+.1"/>
                                          </p:val>
                                        </p:tav>
                                        <p:tav tm="100000">
                                          <p:val>
                                            <p:strVal val="#ppt_y"/>
                                          </p:val>
                                        </p:tav>
                                      </p:tavLst>
                                    </p:anim>
                                  </p:childTnLst>
                                </p:cTn>
                              </p:par>
                            </p:childTnLst>
                          </p:cTn>
                        </p:par>
                        <p:par>
                          <p:cTn id="60" fill="hold">
                            <p:stCondLst>
                              <p:cond delay="8250"/>
                            </p:stCondLst>
                            <p:childTnLst>
                              <p:par>
                                <p:cTn id="61" presetID="22" presetClass="entr" presetSubtype="1" fill="hold" grpId="0" nodeType="afterEffect">
                                  <p:stCondLst>
                                    <p:cond delay="0"/>
                                  </p:stCondLst>
                                  <p:childTnLst>
                                    <p:set>
                                      <p:cBhvr>
                                        <p:cTn id="62" dur="1" fill="hold">
                                          <p:stCondLst>
                                            <p:cond delay="0"/>
                                          </p:stCondLst>
                                        </p:cTn>
                                        <p:tgtEl>
                                          <p:spTgt spid="90"/>
                                        </p:tgtEl>
                                        <p:attrNameLst>
                                          <p:attrName>style.visibility</p:attrName>
                                        </p:attrNameLst>
                                      </p:cBhvr>
                                      <p:to>
                                        <p:strVal val="visible"/>
                                      </p:to>
                                    </p:set>
                                    <p:animEffect transition="in" filter="wipe(up)">
                                      <p:cBhvr>
                                        <p:cTn id="63" dur="500"/>
                                        <p:tgtEl>
                                          <p:spTgt spid="90"/>
                                        </p:tgtEl>
                                      </p:cBhvr>
                                    </p:animEffect>
                                  </p:childTnLst>
                                </p:cTn>
                              </p:par>
                            </p:childTnLst>
                          </p:cTn>
                        </p:par>
                        <p:par>
                          <p:cTn id="64" fill="hold">
                            <p:stCondLst>
                              <p:cond delay="8750"/>
                            </p:stCondLst>
                            <p:childTnLst>
                              <p:par>
                                <p:cTn id="65" presetID="10" presetClass="entr" presetSubtype="0" fill="hold" grpId="0" nodeType="afterEffect">
                                  <p:stCondLst>
                                    <p:cond delay="0"/>
                                  </p:stCondLst>
                                  <p:childTnLst>
                                    <p:set>
                                      <p:cBhvr>
                                        <p:cTn id="66" dur="1" fill="hold">
                                          <p:stCondLst>
                                            <p:cond delay="0"/>
                                          </p:stCondLst>
                                        </p:cTn>
                                        <p:tgtEl>
                                          <p:spTgt spid="91"/>
                                        </p:tgtEl>
                                        <p:attrNameLst>
                                          <p:attrName>style.visibility</p:attrName>
                                        </p:attrNameLst>
                                      </p:cBhvr>
                                      <p:to>
                                        <p:strVal val="visible"/>
                                      </p:to>
                                    </p:set>
                                    <p:animEffect transition="in" filter="fade">
                                      <p:cBhvr>
                                        <p:cTn id="67"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1" grpId="0"/>
      <p:bldP spid="82" grpId="0"/>
      <p:bldP spid="83" grpId="0" animBg="1"/>
      <p:bldP spid="84" grpId="0"/>
      <p:bldP spid="85" grpId="0"/>
      <p:bldP spid="86" grpId="0" animBg="1"/>
      <p:bldP spid="87" grpId="0"/>
      <p:bldP spid="88" grpId="0"/>
      <p:bldP spid="89" grpId="0" animBg="1"/>
      <p:bldP spid="90" grpId="0"/>
      <p:bldP spid="91" grpId="0"/>
      <p:bldP spid="9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Mountain Chart Sample</a:t>
            </a:r>
          </a:p>
        </p:txBody>
      </p:sp>
      <p:grpSp>
        <p:nvGrpSpPr>
          <p:cNvPr id="3" name="Group 2"/>
          <p:cNvGrpSpPr/>
          <p:nvPr/>
        </p:nvGrpSpPr>
        <p:grpSpPr>
          <a:xfrm>
            <a:off x="1" y="3426853"/>
            <a:ext cx="2410273" cy="1286654"/>
            <a:chOff x="1706563" y="4518025"/>
            <a:chExt cx="2605088" cy="1390650"/>
          </a:xfrm>
          <a:solidFill>
            <a:schemeClr val="bg1"/>
          </a:solidFill>
        </p:grpSpPr>
        <p:sp>
          <p:nvSpPr>
            <p:cNvPr id="4" name="Freeform 5"/>
            <p:cNvSpPr>
              <a:spLocks/>
            </p:cNvSpPr>
            <p:nvPr/>
          </p:nvSpPr>
          <p:spPr bwMode="auto">
            <a:xfrm>
              <a:off x="1706563" y="4518025"/>
              <a:ext cx="1303338" cy="1390650"/>
            </a:xfrm>
            <a:custGeom>
              <a:avLst/>
              <a:gdLst>
                <a:gd name="T0" fmla="*/ 333 w 347"/>
                <a:gd name="T1" fmla="*/ 29 h 370"/>
                <a:gd name="T2" fmla="*/ 0 w 347"/>
                <a:gd name="T3" fmla="*/ 370 h 370"/>
                <a:gd name="T4" fmla="*/ 347 w 347"/>
                <a:gd name="T5" fmla="*/ 370 h 370"/>
                <a:gd name="T6" fmla="*/ 347 w 347"/>
                <a:gd name="T7" fmla="*/ 0 h 370"/>
                <a:gd name="T8" fmla="*/ 333 w 347"/>
                <a:gd name="T9" fmla="*/ 29 h 370"/>
              </a:gdLst>
              <a:ahLst/>
              <a:cxnLst>
                <a:cxn ang="0">
                  <a:pos x="T0" y="T1"/>
                </a:cxn>
                <a:cxn ang="0">
                  <a:pos x="T2" y="T3"/>
                </a:cxn>
                <a:cxn ang="0">
                  <a:pos x="T4" y="T5"/>
                </a:cxn>
                <a:cxn ang="0">
                  <a:pos x="T6" y="T7"/>
                </a:cxn>
                <a:cxn ang="0">
                  <a:pos x="T8" y="T9"/>
                </a:cxn>
              </a:cxnLst>
              <a:rect l="0" t="0" r="r" b="b"/>
              <a:pathLst>
                <a:path w="347" h="370">
                  <a:moveTo>
                    <a:pt x="333" y="29"/>
                  </a:moveTo>
                  <a:cubicBezTo>
                    <a:pt x="242" y="286"/>
                    <a:pt x="0" y="370"/>
                    <a:pt x="0" y="370"/>
                  </a:cubicBezTo>
                  <a:cubicBezTo>
                    <a:pt x="347" y="370"/>
                    <a:pt x="347" y="370"/>
                    <a:pt x="347" y="370"/>
                  </a:cubicBezTo>
                  <a:cubicBezTo>
                    <a:pt x="347" y="0"/>
                    <a:pt x="347" y="0"/>
                    <a:pt x="347" y="0"/>
                  </a:cubicBezTo>
                  <a:cubicBezTo>
                    <a:pt x="345" y="0"/>
                    <a:pt x="339" y="13"/>
                    <a:pt x="333" y="29"/>
                  </a:cubicBezTo>
                  <a:close/>
                </a:path>
              </a:pathLst>
            </a:custGeom>
            <a:solidFill>
              <a:schemeClr val="bg1">
                <a:alpha val="7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 name="Freeform 6"/>
            <p:cNvSpPr>
              <a:spLocks/>
            </p:cNvSpPr>
            <p:nvPr/>
          </p:nvSpPr>
          <p:spPr bwMode="auto">
            <a:xfrm>
              <a:off x="3009901" y="4518025"/>
              <a:ext cx="1301750" cy="1390650"/>
            </a:xfrm>
            <a:custGeom>
              <a:avLst/>
              <a:gdLst>
                <a:gd name="T0" fmla="*/ 15 w 347"/>
                <a:gd name="T1" fmla="*/ 29 h 370"/>
                <a:gd name="T2" fmla="*/ 0 w 347"/>
                <a:gd name="T3" fmla="*/ 0 h 370"/>
                <a:gd name="T4" fmla="*/ 0 w 347"/>
                <a:gd name="T5" fmla="*/ 370 h 370"/>
                <a:gd name="T6" fmla="*/ 347 w 347"/>
                <a:gd name="T7" fmla="*/ 370 h 370"/>
                <a:gd name="T8" fmla="*/ 15 w 347"/>
                <a:gd name="T9" fmla="*/ 29 h 370"/>
              </a:gdLst>
              <a:ahLst/>
              <a:cxnLst>
                <a:cxn ang="0">
                  <a:pos x="T0" y="T1"/>
                </a:cxn>
                <a:cxn ang="0">
                  <a:pos x="T2" y="T3"/>
                </a:cxn>
                <a:cxn ang="0">
                  <a:pos x="T4" y="T5"/>
                </a:cxn>
                <a:cxn ang="0">
                  <a:pos x="T6" y="T7"/>
                </a:cxn>
                <a:cxn ang="0">
                  <a:pos x="T8" y="T9"/>
                </a:cxn>
              </a:cxnLst>
              <a:rect l="0" t="0" r="r" b="b"/>
              <a:pathLst>
                <a:path w="347" h="370">
                  <a:moveTo>
                    <a:pt x="15" y="29"/>
                  </a:moveTo>
                  <a:cubicBezTo>
                    <a:pt x="9" y="13"/>
                    <a:pt x="3" y="0"/>
                    <a:pt x="0" y="0"/>
                  </a:cubicBezTo>
                  <a:cubicBezTo>
                    <a:pt x="0" y="370"/>
                    <a:pt x="0" y="370"/>
                    <a:pt x="0" y="370"/>
                  </a:cubicBezTo>
                  <a:cubicBezTo>
                    <a:pt x="347" y="370"/>
                    <a:pt x="347" y="370"/>
                    <a:pt x="347" y="370"/>
                  </a:cubicBezTo>
                  <a:cubicBezTo>
                    <a:pt x="347" y="370"/>
                    <a:pt x="105" y="286"/>
                    <a:pt x="15" y="29"/>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6" name="Group 5"/>
          <p:cNvGrpSpPr/>
          <p:nvPr/>
        </p:nvGrpSpPr>
        <p:grpSpPr>
          <a:xfrm>
            <a:off x="1219090" y="1589309"/>
            <a:ext cx="2414680" cy="3124197"/>
            <a:chOff x="3024188" y="3378200"/>
            <a:chExt cx="2609851" cy="2530475"/>
          </a:xfrm>
          <a:solidFill>
            <a:schemeClr val="bg1"/>
          </a:solidFill>
        </p:grpSpPr>
        <p:sp>
          <p:nvSpPr>
            <p:cNvPr id="7" name="Freeform 7"/>
            <p:cNvSpPr>
              <a:spLocks/>
            </p:cNvSpPr>
            <p:nvPr/>
          </p:nvSpPr>
          <p:spPr bwMode="auto">
            <a:xfrm>
              <a:off x="3024188" y="3378200"/>
              <a:ext cx="1306513" cy="2530475"/>
            </a:xfrm>
            <a:custGeom>
              <a:avLst/>
              <a:gdLst>
                <a:gd name="T0" fmla="*/ 334 w 348"/>
                <a:gd name="T1" fmla="*/ 52 h 673"/>
                <a:gd name="T2" fmla="*/ 0 w 348"/>
                <a:gd name="T3" fmla="*/ 673 h 673"/>
                <a:gd name="T4" fmla="*/ 348 w 348"/>
                <a:gd name="T5" fmla="*/ 673 h 673"/>
                <a:gd name="T6" fmla="*/ 348 w 348"/>
                <a:gd name="T7" fmla="*/ 0 h 673"/>
                <a:gd name="T8" fmla="*/ 334 w 348"/>
                <a:gd name="T9" fmla="*/ 52 h 673"/>
              </a:gdLst>
              <a:ahLst/>
              <a:cxnLst>
                <a:cxn ang="0">
                  <a:pos x="T0" y="T1"/>
                </a:cxn>
                <a:cxn ang="0">
                  <a:pos x="T2" y="T3"/>
                </a:cxn>
                <a:cxn ang="0">
                  <a:pos x="T4" y="T5"/>
                </a:cxn>
                <a:cxn ang="0">
                  <a:pos x="T6" y="T7"/>
                </a:cxn>
                <a:cxn ang="0">
                  <a:pos x="T8" y="T9"/>
                </a:cxn>
              </a:cxnLst>
              <a:rect l="0" t="0" r="r" b="b"/>
              <a:pathLst>
                <a:path w="348" h="673">
                  <a:moveTo>
                    <a:pt x="334" y="52"/>
                  </a:moveTo>
                  <a:cubicBezTo>
                    <a:pt x="243" y="520"/>
                    <a:pt x="0" y="673"/>
                    <a:pt x="0" y="673"/>
                  </a:cubicBezTo>
                  <a:cubicBezTo>
                    <a:pt x="348" y="673"/>
                    <a:pt x="348" y="673"/>
                    <a:pt x="348" y="673"/>
                  </a:cubicBezTo>
                  <a:cubicBezTo>
                    <a:pt x="348" y="0"/>
                    <a:pt x="348" y="0"/>
                    <a:pt x="348" y="0"/>
                  </a:cubicBezTo>
                  <a:cubicBezTo>
                    <a:pt x="345" y="0"/>
                    <a:pt x="339" y="24"/>
                    <a:pt x="334" y="52"/>
                  </a:cubicBezTo>
                  <a:close/>
                </a:path>
              </a:pathLst>
            </a:custGeom>
            <a:solidFill>
              <a:schemeClr val="bg1">
                <a:alpha val="6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 name="Freeform 8"/>
            <p:cNvSpPr>
              <a:spLocks/>
            </p:cNvSpPr>
            <p:nvPr/>
          </p:nvSpPr>
          <p:spPr bwMode="auto">
            <a:xfrm>
              <a:off x="4330701" y="3378200"/>
              <a:ext cx="1303338" cy="2530475"/>
            </a:xfrm>
            <a:custGeom>
              <a:avLst/>
              <a:gdLst>
                <a:gd name="T0" fmla="*/ 14 w 347"/>
                <a:gd name="T1" fmla="*/ 52 h 673"/>
                <a:gd name="T2" fmla="*/ 0 w 347"/>
                <a:gd name="T3" fmla="*/ 0 h 673"/>
                <a:gd name="T4" fmla="*/ 0 w 347"/>
                <a:gd name="T5" fmla="*/ 673 h 673"/>
                <a:gd name="T6" fmla="*/ 347 w 347"/>
                <a:gd name="T7" fmla="*/ 673 h 673"/>
                <a:gd name="T8" fmla="*/ 14 w 347"/>
                <a:gd name="T9" fmla="*/ 52 h 673"/>
              </a:gdLst>
              <a:ahLst/>
              <a:cxnLst>
                <a:cxn ang="0">
                  <a:pos x="T0" y="T1"/>
                </a:cxn>
                <a:cxn ang="0">
                  <a:pos x="T2" y="T3"/>
                </a:cxn>
                <a:cxn ang="0">
                  <a:pos x="T4" y="T5"/>
                </a:cxn>
                <a:cxn ang="0">
                  <a:pos x="T6" y="T7"/>
                </a:cxn>
                <a:cxn ang="0">
                  <a:pos x="T8" y="T9"/>
                </a:cxn>
              </a:cxnLst>
              <a:rect l="0" t="0" r="r" b="b"/>
              <a:pathLst>
                <a:path w="347" h="673">
                  <a:moveTo>
                    <a:pt x="14" y="52"/>
                  </a:moveTo>
                  <a:cubicBezTo>
                    <a:pt x="9" y="24"/>
                    <a:pt x="3" y="0"/>
                    <a:pt x="0" y="0"/>
                  </a:cubicBezTo>
                  <a:cubicBezTo>
                    <a:pt x="0" y="673"/>
                    <a:pt x="0" y="673"/>
                    <a:pt x="0" y="673"/>
                  </a:cubicBezTo>
                  <a:cubicBezTo>
                    <a:pt x="347" y="673"/>
                    <a:pt x="347" y="673"/>
                    <a:pt x="347" y="673"/>
                  </a:cubicBezTo>
                  <a:cubicBezTo>
                    <a:pt x="347" y="673"/>
                    <a:pt x="105" y="520"/>
                    <a:pt x="14" y="52"/>
                  </a:cubicBezTo>
                  <a:close/>
                </a:path>
              </a:pathLst>
            </a:custGeom>
            <a:solidFill>
              <a:schemeClr val="bg1">
                <a:alpha val="4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9" name="Group 8"/>
          <p:cNvGrpSpPr/>
          <p:nvPr/>
        </p:nvGrpSpPr>
        <p:grpSpPr>
          <a:xfrm>
            <a:off x="2435242" y="3042549"/>
            <a:ext cx="2410273" cy="1670957"/>
            <a:chOff x="4338638" y="2257425"/>
            <a:chExt cx="2605088" cy="3651250"/>
          </a:xfrm>
          <a:solidFill>
            <a:schemeClr val="bg1"/>
          </a:solidFill>
        </p:grpSpPr>
        <p:sp>
          <p:nvSpPr>
            <p:cNvPr id="10" name="Freeform 9"/>
            <p:cNvSpPr>
              <a:spLocks/>
            </p:cNvSpPr>
            <p:nvPr/>
          </p:nvSpPr>
          <p:spPr bwMode="auto">
            <a:xfrm>
              <a:off x="4338638" y="2257425"/>
              <a:ext cx="1303338" cy="3651250"/>
            </a:xfrm>
            <a:custGeom>
              <a:avLst/>
              <a:gdLst>
                <a:gd name="T0" fmla="*/ 333 w 347"/>
                <a:gd name="T1" fmla="*/ 75 h 971"/>
                <a:gd name="T2" fmla="*/ 0 w 347"/>
                <a:gd name="T3" fmla="*/ 971 h 971"/>
                <a:gd name="T4" fmla="*/ 347 w 347"/>
                <a:gd name="T5" fmla="*/ 971 h 971"/>
                <a:gd name="T6" fmla="*/ 347 w 347"/>
                <a:gd name="T7" fmla="*/ 0 h 971"/>
                <a:gd name="T8" fmla="*/ 333 w 347"/>
                <a:gd name="T9" fmla="*/ 75 h 971"/>
              </a:gdLst>
              <a:ahLst/>
              <a:cxnLst>
                <a:cxn ang="0">
                  <a:pos x="T0" y="T1"/>
                </a:cxn>
                <a:cxn ang="0">
                  <a:pos x="T2" y="T3"/>
                </a:cxn>
                <a:cxn ang="0">
                  <a:pos x="T4" y="T5"/>
                </a:cxn>
                <a:cxn ang="0">
                  <a:pos x="T6" y="T7"/>
                </a:cxn>
                <a:cxn ang="0">
                  <a:pos x="T8" y="T9"/>
                </a:cxn>
              </a:cxnLst>
              <a:rect l="0" t="0" r="r" b="b"/>
              <a:pathLst>
                <a:path w="347" h="971">
                  <a:moveTo>
                    <a:pt x="333" y="75"/>
                  </a:moveTo>
                  <a:cubicBezTo>
                    <a:pt x="242" y="750"/>
                    <a:pt x="0" y="971"/>
                    <a:pt x="0" y="971"/>
                  </a:cubicBezTo>
                  <a:cubicBezTo>
                    <a:pt x="347" y="971"/>
                    <a:pt x="347" y="971"/>
                    <a:pt x="347" y="971"/>
                  </a:cubicBezTo>
                  <a:cubicBezTo>
                    <a:pt x="347" y="0"/>
                    <a:pt x="347" y="0"/>
                    <a:pt x="347" y="0"/>
                  </a:cubicBezTo>
                  <a:cubicBezTo>
                    <a:pt x="345" y="0"/>
                    <a:pt x="339" y="33"/>
                    <a:pt x="333" y="75"/>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 name="Freeform 10"/>
            <p:cNvSpPr>
              <a:spLocks/>
            </p:cNvSpPr>
            <p:nvPr/>
          </p:nvSpPr>
          <p:spPr bwMode="auto">
            <a:xfrm>
              <a:off x="5641976" y="2257425"/>
              <a:ext cx="1301750" cy="3651250"/>
            </a:xfrm>
            <a:custGeom>
              <a:avLst/>
              <a:gdLst>
                <a:gd name="T0" fmla="*/ 15 w 347"/>
                <a:gd name="T1" fmla="*/ 75 h 971"/>
                <a:gd name="T2" fmla="*/ 0 w 347"/>
                <a:gd name="T3" fmla="*/ 0 h 971"/>
                <a:gd name="T4" fmla="*/ 0 w 347"/>
                <a:gd name="T5" fmla="*/ 971 h 971"/>
                <a:gd name="T6" fmla="*/ 347 w 347"/>
                <a:gd name="T7" fmla="*/ 971 h 971"/>
                <a:gd name="T8" fmla="*/ 15 w 347"/>
                <a:gd name="T9" fmla="*/ 75 h 971"/>
              </a:gdLst>
              <a:ahLst/>
              <a:cxnLst>
                <a:cxn ang="0">
                  <a:pos x="T0" y="T1"/>
                </a:cxn>
                <a:cxn ang="0">
                  <a:pos x="T2" y="T3"/>
                </a:cxn>
                <a:cxn ang="0">
                  <a:pos x="T4" y="T5"/>
                </a:cxn>
                <a:cxn ang="0">
                  <a:pos x="T6" y="T7"/>
                </a:cxn>
                <a:cxn ang="0">
                  <a:pos x="T8" y="T9"/>
                </a:cxn>
              </a:cxnLst>
              <a:rect l="0" t="0" r="r" b="b"/>
              <a:pathLst>
                <a:path w="347" h="971">
                  <a:moveTo>
                    <a:pt x="15" y="75"/>
                  </a:moveTo>
                  <a:cubicBezTo>
                    <a:pt x="9" y="33"/>
                    <a:pt x="3" y="0"/>
                    <a:pt x="0" y="0"/>
                  </a:cubicBezTo>
                  <a:cubicBezTo>
                    <a:pt x="0" y="971"/>
                    <a:pt x="0" y="971"/>
                    <a:pt x="0" y="971"/>
                  </a:cubicBezTo>
                  <a:cubicBezTo>
                    <a:pt x="347" y="971"/>
                    <a:pt x="347" y="971"/>
                    <a:pt x="347" y="971"/>
                  </a:cubicBezTo>
                  <a:cubicBezTo>
                    <a:pt x="347" y="971"/>
                    <a:pt x="105" y="750"/>
                    <a:pt x="15" y="75"/>
                  </a:cubicBezTo>
                  <a:close/>
                </a:path>
              </a:pathLst>
            </a:custGeom>
            <a:solidFill>
              <a:schemeClr val="bg1">
                <a:alpha val="30000"/>
              </a:schemeClr>
            </a:solidFill>
            <a:ln>
              <a:noFill/>
            </a:ln>
          </p:spPr>
          <p:txBody>
            <a:bodyPr vert="horz" wrap="square" lIns="91440" tIns="45720" rIns="91440" bIns="45720" numCol="1" anchor="t" anchorCtr="0" compatLnSpc="1">
              <a:prstTxWarp prst="textNoShape">
                <a:avLst/>
              </a:prstTxWarp>
            </a:bodyPr>
            <a:lstStyle/>
            <a:p>
              <a:endParaRPr lang="id-ID" dirty="0"/>
            </a:p>
          </p:txBody>
        </p:sp>
      </p:grpSp>
      <p:grpSp>
        <p:nvGrpSpPr>
          <p:cNvPr id="12" name="Group 11"/>
          <p:cNvGrpSpPr/>
          <p:nvPr/>
        </p:nvGrpSpPr>
        <p:grpSpPr>
          <a:xfrm>
            <a:off x="3658738" y="3579579"/>
            <a:ext cx="2410273" cy="1133926"/>
            <a:chOff x="5661026" y="3946525"/>
            <a:chExt cx="2605088" cy="1962150"/>
          </a:xfrm>
          <a:solidFill>
            <a:schemeClr val="bg1"/>
          </a:solidFill>
        </p:grpSpPr>
        <p:sp>
          <p:nvSpPr>
            <p:cNvPr id="13" name="Freeform 11"/>
            <p:cNvSpPr>
              <a:spLocks/>
            </p:cNvSpPr>
            <p:nvPr/>
          </p:nvSpPr>
          <p:spPr bwMode="auto">
            <a:xfrm>
              <a:off x="5661026" y="3946525"/>
              <a:ext cx="1301750" cy="1962150"/>
            </a:xfrm>
            <a:custGeom>
              <a:avLst/>
              <a:gdLst>
                <a:gd name="T0" fmla="*/ 333 w 347"/>
                <a:gd name="T1" fmla="*/ 40 h 522"/>
                <a:gd name="T2" fmla="*/ 0 w 347"/>
                <a:gd name="T3" fmla="*/ 522 h 522"/>
                <a:gd name="T4" fmla="*/ 347 w 347"/>
                <a:gd name="T5" fmla="*/ 522 h 522"/>
                <a:gd name="T6" fmla="*/ 347 w 347"/>
                <a:gd name="T7" fmla="*/ 0 h 522"/>
                <a:gd name="T8" fmla="*/ 333 w 347"/>
                <a:gd name="T9" fmla="*/ 40 h 522"/>
              </a:gdLst>
              <a:ahLst/>
              <a:cxnLst>
                <a:cxn ang="0">
                  <a:pos x="T0" y="T1"/>
                </a:cxn>
                <a:cxn ang="0">
                  <a:pos x="T2" y="T3"/>
                </a:cxn>
                <a:cxn ang="0">
                  <a:pos x="T4" y="T5"/>
                </a:cxn>
                <a:cxn ang="0">
                  <a:pos x="T6" y="T7"/>
                </a:cxn>
                <a:cxn ang="0">
                  <a:pos x="T8" y="T9"/>
                </a:cxn>
              </a:cxnLst>
              <a:rect l="0" t="0" r="r" b="b"/>
              <a:pathLst>
                <a:path w="347" h="522">
                  <a:moveTo>
                    <a:pt x="333" y="40"/>
                  </a:moveTo>
                  <a:cubicBezTo>
                    <a:pt x="242" y="403"/>
                    <a:pt x="0" y="522"/>
                    <a:pt x="0" y="522"/>
                  </a:cubicBezTo>
                  <a:cubicBezTo>
                    <a:pt x="347" y="522"/>
                    <a:pt x="347" y="522"/>
                    <a:pt x="347" y="522"/>
                  </a:cubicBezTo>
                  <a:cubicBezTo>
                    <a:pt x="347" y="0"/>
                    <a:pt x="347" y="0"/>
                    <a:pt x="347" y="0"/>
                  </a:cubicBezTo>
                  <a:cubicBezTo>
                    <a:pt x="344" y="0"/>
                    <a:pt x="338" y="18"/>
                    <a:pt x="333" y="40"/>
                  </a:cubicBezTo>
                  <a:close/>
                </a:path>
              </a:pathLst>
            </a:custGeom>
            <a:solidFill>
              <a:schemeClr val="bg1">
                <a:alpha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 name="Freeform 12"/>
            <p:cNvSpPr>
              <a:spLocks/>
            </p:cNvSpPr>
            <p:nvPr/>
          </p:nvSpPr>
          <p:spPr bwMode="auto">
            <a:xfrm>
              <a:off x="6962776" y="3946525"/>
              <a:ext cx="1303338" cy="1962150"/>
            </a:xfrm>
            <a:custGeom>
              <a:avLst/>
              <a:gdLst>
                <a:gd name="T0" fmla="*/ 14 w 347"/>
                <a:gd name="T1" fmla="*/ 40 h 522"/>
                <a:gd name="T2" fmla="*/ 0 w 347"/>
                <a:gd name="T3" fmla="*/ 0 h 522"/>
                <a:gd name="T4" fmla="*/ 0 w 347"/>
                <a:gd name="T5" fmla="*/ 522 h 522"/>
                <a:gd name="T6" fmla="*/ 347 w 347"/>
                <a:gd name="T7" fmla="*/ 522 h 522"/>
                <a:gd name="T8" fmla="*/ 14 w 347"/>
                <a:gd name="T9" fmla="*/ 40 h 522"/>
              </a:gdLst>
              <a:ahLst/>
              <a:cxnLst>
                <a:cxn ang="0">
                  <a:pos x="T0" y="T1"/>
                </a:cxn>
                <a:cxn ang="0">
                  <a:pos x="T2" y="T3"/>
                </a:cxn>
                <a:cxn ang="0">
                  <a:pos x="T4" y="T5"/>
                </a:cxn>
                <a:cxn ang="0">
                  <a:pos x="T6" y="T7"/>
                </a:cxn>
                <a:cxn ang="0">
                  <a:pos x="T8" y="T9"/>
                </a:cxn>
              </a:cxnLst>
              <a:rect l="0" t="0" r="r" b="b"/>
              <a:pathLst>
                <a:path w="347" h="522">
                  <a:moveTo>
                    <a:pt x="14" y="40"/>
                  </a:moveTo>
                  <a:cubicBezTo>
                    <a:pt x="9" y="18"/>
                    <a:pt x="3" y="0"/>
                    <a:pt x="0" y="0"/>
                  </a:cubicBezTo>
                  <a:cubicBezTo>
                    <a:pt x="0" y="522"/>
                    <a:pt x="0" y="522"/>
                    <a:pt x="0" y="522"/>
                  </a:cubicBezTo>
                  <a:cubicBezTo>
                    <a:pt x="347" y="522"/>
                    <a:pt x="347" y="522"/>
                    <a:pt x="347" y="522"/>
                  </a:cubicBezTo>
                  <a:cubicBezTo>
                    <a:pt x="347" y="522"/>
                    <a:pt x="105" y="403"/>
                    <a:pt x="14" y="40"/>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id-ID" dirty="0"/>
            </a:p>
          </p:txBody>
        </p:sp>
      </p:grpSp>
      <p:grpSp>
        <p:nvGrpSpPr>
          <p:cNvPr id="15" name="Group 14"/>
          <p:cNvGrpSpPr/>
          <p:nvPr/>
        </p:nvGrpSpPr>
        <p:grpSpPr>
          <a:xfrm>
            <a:off x="4870484" y="2721423"/>
            <a:ext cx="2414680" cy="1992084"/>
            <a:chOff x="6970713" y="2933700"/>
            <a:chExt cx="2609851" cy="2974975"/>
          </a:xfrm>
          <a:solidFill>
            <a:schemeClr val="bg1"/>
          </a:solidFill>
        </p:grpSpPr>
        <p:sp>
          <p:nvSpPr>
            <p:cNvPr id="16" name="Freeform 13"/>
            <p:cNvSpPr>
              <a:spLocks/>
            </p:cNvSpPr>
            <p:nvPr/>
          </p:nvSpPr>
          <p:spPr bwMode="auto">
            <a:xfrm>
              <a:off x="8277226" y="2933700"/>
              <a:ext cx="1303338" cy="2974975"/>
            </a:xfrm>
            <a:custGeom>
              <a:avLst/>
              <a:gdLst>
                <a:gd name="T0" fmla="*/ 14 w 347"/>
                <a:gd name="T1" fmla="*/ 62 h 791"/>
                <a:gd name="T2" fmla="*/ 0 w 347"/>
                <a:gd name="T3" fmla="*/ 0 h 791"/>
                <a:gd name="T4" fmla="*/ 0 w 347"/>
                <a:gd name="T5" fmla="*/ 791 h 791"/>
                <a:gd name="T6" fmla="*/ 347 w 347"/>
                <a:gd name="T7" fmla="*/ 791 h 791"/>
                <a:gd name="T8" fmla="*/ 14 w 347"/>
                <a:gd name="T9" fmla="*/ 62 h 791"/>
              </a:gdLst>
              <a:ahLst/>
              <a:cxnLst>
                <a:cxn ang="0">
                  <a:pos x="T0" y="T1"/>
                </a:cxn>
                <a:cxn ang="0">
                  <a:pos x="T2" y="T3"/>
                </a:cxn>
                <a:cxn ang="0">
                  <a:pos x="T4" y="T5"/>
                </a:cxn>
                <a:cxn ang="0">
                  <a:pos x="T6" y="T7"/>
                </a:cxn>
                <a:cxn ang="0">
                  <a:pos x="T8" y="T9"/>
                </a:cxn>
              </a:cxnLst>
              <a:rect l="0" t="0" r="r" b="b"/>
              <a:pathLst>
                <a:path w="347" h="791">
                  <a:moveTo>
                    <a:pt x="14" y="62"/>
                  </a:moveTo>
                  <a:cubicBezTo>
                    <a:pt x="8" y="28"/>
                    <a:pt x="2" y="0"/>
                    <a:pt x="0" y="0"/>
                  </a:cubicBezTo>
                  <a:cubicBezTo>
                    <a:pt x="0" y="791"/>
                    <a:pt x="0" y="791"/>
                    <a:pt x="0" y="791"/>
                  </a:cubicBezTo>
                  <a:cubicBezTo>
                    <a:pt x="347" y="791"/>
                    <a:pt x="347" y="791"/>
                    <a:pt x="347" y="791"/>
                  </a:cubicBezTo>
                  <a:cubicBezTo>
                    <a:pt x="347" y="791"/>
                    <a:pt x="104" y="611"/>
                    <a:pt x="14" y="62"/>
                  </a:cubicBezTo>
                  <a:close/>
                </a:path>
              </a:pathLst>
            </a:custGeom>
            <a:solidFill>
              <a:schemeClr val="bg1">
                <a:alpha val="3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14"/>
            <p:cNvSpPr>
              <a:spLocks/>
            </p:cNvSpPr>
            <p:nvPr/>
          </p:nvSpPr>
          <p:spPr bwMode="auto">
            <a:xfrm>
              <a:off x="6970713" y="2933700"/>
              <a:ext cx="1306513" cy="2974975"/>
            </a:xfrm>
            <a:custGeom>
              <a:avLst/>
              <a:gdLst>
                <a:gd name="T0" fmla="*/ 333 w 348"/>
                <a:gd name="T1" fmla="*/ 62 h 791"/>
                <a:gd name="T2" fmla="*/ 0 w 348"/>
                <a:gd name="T3" fmla="*/ 791 h 791"/>
                <a:gd name="T4" fmla="*/ 348 w 348"/>
                <a:gd name="T5" fmla="*/ 791 h 791"/>
                <a:gd name="T6" fmla="*/ 348 w 348"/>
                <a:gd name="T7" fmla="*/ 0 h 791"/>
                <a:gd name="T8" fmla="*/ 333 w 348"/>
                <a:gd name="T9" fmla="*/ 62 h 791"/>
              </a:gdLst>
              <a:ahLst/>
              <a:cxnLst>
                <a:cxn ang="0">
                  <a:pos x="T0" y="T1"/>
                </a:cxn>
                <a:cxn ang="0">
                  <a:pos x="T2" y="T3"/>
                </a:cxn>
                <a:cxn ang="0">
                  <a:pos x="T4" y="T5"/>
                </a:cxn>
                <a:cxn ang="0">
                  <a:pos x="T6" y="T7"/>
                </a:cxn>
                <a:cxn ang="0">
                  <a:pos x="T8" y="T9"/>
                </a:cxn>
              </a:cxnLst>
              <a:rect l="0" t="0" r="r" b="b"/>
              <a:pathLst>
                <a:path w="348" h="791">
                  <a:moveTo>
                    <a:pt x="333" y="62"/>
                  </a:moveTo>
                  <a:cubicBezTo>
                    <a:pt x="242" y="611"/>
                    <a:pt x="0" y="791"/>
                    <a:pt x="0" y="791"/>
                  </a:cubicBezTo>
                  <a:cubicBezTo>
                    <a:pt x="348" y="791"/>
                    <a:pt x="348" y="791"/>
                    <a:pt x="348" y="791"/>
                  </a:cubicBezTo>
                  <a:cubicBezTo>
                    <a:pt x="348" y="0"/>
                    <a:pt x="348" y="0"/>
                    <a:pt x="348" y="0"/>
                  </a:cubicBezTo>
                  <a:cubicBezTo>
                    <a:pt x="345" y="0"/>
                    <a:pt x="339" y="28"/>
                    <a:pt x="333" y="62"/>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id-ID" dirty="0"/>
            </a:p>
          </p:txBody>
        </p:sp>
      </p:grpSp>
      <p:grpSp>
        <p:nvGrpSpPr>
          <p:cNvPr id="18" name="Group 17"/>
          <p:cNvGrpSpPr/>
          <p:nvPr/>
        </p:nvGrpSpPr>
        <p:grpSpPr>
          <a:xfrm>
            <a:off x="6093982" y="2068281"/>
            <a:ext cx="2410273" cy="2645228"/>
            <a:chOff x="8293101" y="5205412"/>
            <a:chExt cx="2605088" cy="703264"/>
          </a:xfrm>
          <a:solidFill>
            <a:schemeClr val="bg1"/>
          </a:solidFill>
        </p:grpSpPr>
        <p:sp>
          <p:nvSpPr>
            <p:cNvPr id="19" name="Freeform 15"/>
            <p:cNvSpPr>
              <a:spLocks/>
            </p:cNvSpPr>
            <p:nvPr/>
          </p:nvSpPr>
          <p:spPr bwMode="auto">
            <a:xfrm>
              <a:off x="8293101" y="5205412"/>
              <a:ext cx="1301750" cy="703263"/>
            </a:xfrm>
            <a:custGeom>
              <a:avLst/>
              <a:gdLst>
                <a:gd name="T0" fmla="*/ 333 w 347"/>
                <a:gd name="T1" fmla="*/ 14 h 187"/>
                <a:gd name="T2" fmla="*/ 0 w 347"/>
                <a:gd name="T3" fmla="*/ 187 h 187"/>
                <a:gd name="T4" fmla="*/ 347 w 347"/>
                <a:gd name="T5" fmla="*/ 187 h 187"/>
                <a:gd name="T6" fmla="*/ 347 w 347"/>
                <a:gd name="T7" fmla="*/ 0 h 187"/>
                <a:gd name="T8" fmla="*/ 333 w 347"/>
                <a:gd name="T9" fmla="*/ 14 h 187"/>
              </a:gdLst>
              <a:ahLst/>
              <a:cxnLst>
                <a:cxn ang="0">
                  <a:pos x="T0" y="T1"/>
                </a:cxn>
                <a:cxn ang="0">
                  <a:pos x="T2" y="T3"/>
                </a:cxn>
                <a:cxn ang="0">
                  <a:pos x="T4" y="T5"/>
                </a:cxn>
                <a:cxn ang="0">
                  <a:pos x="T6" y="T7"/>
                </a:cxn>
                <a:cxn ang="0">
                  <a:pos x="T8" y="T9"/>
                </a:cxn>
              </a:cxnLst>
              <a:rect l="0" t="0" r="r" b="b"/>
              <a:pathLst>
                <a:path w="347" h="187">
                  <a:moveTo>
                    <a:pt x="333" y="14"/>
                  </a:moveTo>
                  <a:cubicBezTo>
                    <a:pt x="242" y="144"/>
                    <a:pt x="0" y="187"/>
                    <a:pt x="0" y="187"/>
                  </a:cubicBezTo>
                  <a:cubicBezTo>
                    <a:pt x="347" y="187"/>
                    <a:pt x="347" y="187"/>
                    <a:pt x="347" y="187"/>
                  </a:cubicBezTo>
                  <a:cubicBezTo>
                    <a:pt x="347" y="0"/>
                    <a:pt x="347" y="0"/>
                    <a:pt x="347" y="0"/>
                  </a:cubicBezTo>
                  <a:cubicBezTo>
                    <a:pt x="344" y="0"/>
                    <a:pt x="338" y="6"/>
                    <a:pt x="333" y="14"/>
                  </a:cubicBezTo>
                  <a:close/>
                </a:path>
              </a:pathLst>
            </a:custGeom>
            <a:solidFill>
              <a:schemeClr val="bg1">
                <a:alpha val="60000"/>
              </a:schemeClr>
            </a:solidFill>
            <a:ln>
              <a:noFill/>
            </a:ln>
          </p:spPr>
          <p:txBody>
            <a:bodyPr vert="horz" wrap="square" lIns="91440" tIns="45720" rIns="91440" bIns="45720" numCol="1" anchor="t" anchorCtr="0" compatLnSpc="1">
              <a:prstTxWarp prst="textNoShape">
                <a:avLst/>
              </a:prstTxWarp>
            </a:bodyPr>
            <a:lstStyle/>
            <a:p>
              <a:endParaRPr lang="id-ID" dirty="0"/>
            </a:p>
          </p:txBody>
        </p:sp>
        <p:sp>
          <p:nvSpPr>
            <p:cNvPr id="20" name="Freeform 16"/>
            <p:cNvSpPr>
              <a:spLocks/>
            </p:cNvSpPr>
            <p:nvPr/>
          </p:nvSpPr>
          <p:spPr bwMode="auto">
            <a:xfrm>
              <a:off x="9594851" y="5205413"/>
              <a:ext cx="1303338" cy="703263"/>
            </a:xfrm>
            <a:custGeom>
              <a:avLst/>
              <a:gdLst>
                <a:gd name="T0" fmla="*/ 14 w 347"/>
                <a:gd name="T1" fmla="*/ 14 h 187"/>
                <a:gd name="T2" fmla="*/ 0 w 347"/>
                <a:gd name="T3" fmla="*/ 0 h 187"/>
                <a:gd name="T4" fmla="*/ 0 w 347"/>
                <a:gd name="T5" fmla="*/ 187 h 187"/>
                <a:gd name="T6" fmla="*/ 347 w 347"/>
                <a:gd name="T7" fmla="*/ 187 h 187"/>
                <a:gd name="T8" fmla="*/ 14 w 347"/>
                <a:gd name="T9" fmla="*/ 14 h 187"/>
              </a:gdLst>
              <a:ahLst/>
              <a:cxnLst>
                <a:cxn ang="0">
                  <a:pos x="T0" y="T1"/>
                </a:cxn>
                <a:cxn ang="0">
                  <a:pos x="T2" y="T3"/>
                </a:cxn>
                <a:cxn ang="0">
                  <a:pos x="T4" y="T5"/>
                </a:cxn>
                <a:cxn ang="0">
                  <a:pos x="T6" y="T7"/>
                </a:cxn>
                <a:cxn ang="0">
                  <a:pos x="T8" y="T9"/>
                </a:cxn>
              </a:cxnLst>
              <a:rect l="0" t="0" r="r" b="b"/>
              <a:pathLst>
                <a:path w="347" h="187">
                  <a:moveTo>
                    <a:pt x="14" y="14"/>
                  </a:moveTo>
                  <a:cubicBezTo>
                    <a:pt x="9" y="6"/>
                    <a:pt x="3" y="0"/>
                    <a:pt x="0" y="0"/>
                  </a:cubicBezTo>
                  <a:cubicBezTo>
                    <a:pt x="0" y="187"/>
                    <a:pt x="0" y="187"/>
                    <a:pt x="0" y="187"/>
                  </a:cubicBezTo>
                  <a:cubicBezTo>
                    <a:pt x="347" y="187"/>
                    <a:pt x="347" y="187"/>
                    <a:pt x="347" y="187"/>
                  </a:cubicBezTo>
                  <a:cubicBezTo>
                    <a:pt x="347" y="187"/>
                    <a:pt x="105" y="144"/>
                    <a:pt x="14" y="14"/>
                  </a:cubicBezTo>
                  <a:close/>
                </a:path>
              </a:pathLst>
            </a:custGeom>
            <a:solidFill>
              <a:schemeClr val="bg1">
                <a:alpha val="4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1" name="Group 20"/>
          <p:cNvGrpSpPr/>
          <p:nvPr/>
        </p:nvGrpSpPr>
        <p:grpSpPr>
          <a:xfrm>
            <a:off x="7360546" y="3853537"/>
            <a:ext cx="2410273" cy="859970"/>
            <a:chOff x="1706563" y="4518025"/>
            <a:chExt cx="2605088" cy="1390650"/>
          </a:xfrm>
          <a:solidFill>
            <a:schemeClr val="bg1"/>
          </a:solidFill>
        </p:grpSpPr>
        <p:sp>
          <p:nvSpPr>
            <p:cNvPr id="22" name="Freeform 5"/>
            <p:cNvSpPr>
              <a:spLocks/>
            </p:cNvSpPr>
            <p:nvPr/>
          </p:nvSpPr>
          <p:spPr bwMode="auto">
            <a:xfrm>
              <a:off x="1706563" y="4518025"/>
              <a:ext cx="1303338" cy="1390650"/>
            </a:xfrm>
            <a:custGeom>
              <a:avLst/>
              <a:gdLst>
                <a:gd name="T0" fmla="*/ 333 w 347"/>
                <a:gd name="T1" fmla="*/ 29 h 370"/>
                <a:gd name="T2" fmla="*/ 0 w 347"/>
                <a:gd name="T3" fmla="*/ 370 h 370"/>
                <a:gd name="T4" fmla="*/ 347 w 347"/>
                <a:gd name="T5" fmla="*/ 370 h 370"/>
                <a:gd name="T6" fmla="*/ 347 w 347"/>
                <a:gd name="T7" fmla="*/ 0 h 370"/>
                <a:gd name="T8" fmla="*/ 333 w 347"/>
                <a:gd name="T9" fmla="*/ 29 h 370"/>
              </a:gdLst>
              <a:ahLst/>
              <a:cxnLst>
                <a:cxn ang="0">
                  <a:pos x="T0" y="T1"/>
                </a:cxn>
                <a:cxn ang="0">
                  <a:pos x="T2" y="T3"/>
                </a:cxn>
                <a:cxn ang="0">
                  <a:pos x="T4" y="T5"/>
                </a:cxn>
                <a:cxn ang="0">
                  <a:pos x="T6" y="T7"/>
                </a:cxn>
                <a:cxn ang="0">
                  <a:pos x="T8" y="T9"/>
                </a:cxn>
              </a:cxnLst>
              <a:rect l="0" t="0" r="r" b="b"/>
              <a:pathLst>
                <a:path w="347" h="370">
                  <a:moveTo>
                    <a:pt x="333" y="29"/>
                  </a:moveTo>
                  <a:cubicBezTo>
                    <a:pt x="242" y="286"/>
                    <a:pt x="0" y="370"/>
                    <a:pt x="0" y="370"/>
                  </a:cubicBezTo>
                  <a:cubicBezTo>
                    <a:pt x="347" y="370"/>
                    <a:pt x="347" y="370"/>
                    <a:pt x="347" y="370"/>
                  </a:cubicBezTo>
                  <a:cubicBezTo>
                    <a:pt x="347" y="0"/>
                    <a:pt x="347" y="0"/>
                    <a:pt x="347" y="0"/>
                  </a:cubicBezTo>
                  <a:cubicBezTo>
                    <a:pt x="345" y="0"/>
                    <a:pt x="339" y="13"/>
                    <a:pt x="333" y="29"/>
                  </a:cubicBezTo>
                  <a:close/>
                </a:path>
              </a:pathLst>
            </a:custGeom>
            <a:solidFill>
              <a:schemeClr val="bg1">
                <a:alpha val="70000"/>
              </a:schemeClr>
            </a:solidFill>
            <a:ln>
              <a:noFill/>
            </a:ln>
          </p:spPr>
          <p:txBody>
            <a:bodyPr vert="horz" wrap="square" lIns="91440" tIns="45720" rIns="91440" bIns="45720" numCol="1" anchor="t" anchorCtr="0" compatLnSpc="1">
              <a:prstTxWarp prst="textNoShape">
                <a:avLst/>
              </a:prstTxWarp>
            </a:bodyPr>
            <a:lstStyle/>
            <a:p>
              <a:endParaRPr lang="id-ID" dirty="0"/>
            </a:p>
          </p:txBody>
        </p:sp>
        <p:sp>
          <p:nvSpPr>
            <p:cNvPr id="23" name="Freeform 6"/>
            <p:cNvSpPr>
              <a:spLocks/>
            </p:cNvSpPr>
            <p:nvPr/>
          </p:nvSpPr>
          <p:spPr bwMode="auto">
            <a:xfrm>
              <a:off x="3009901" y="4518025"/>
              <a:ext cx="1301750" cy="1390650"/>
            </a:xfrm>
            <a:custGeom>
              <a:avLst/>
              <a:gdLst>
                <a:gd name="T0" fmla="*/ 15 w 347"/>
                <a:gd name="T1" fmla="*/ 29 h 370"/>
                <a:gd name="T2" fmla="*/ 0 w 347"/>
                <a:gd name="T3" fmla="*/ 0 h 370"/>
                <a:gd name="T4" fmla="*/ 0 w 347"/>
                <a:gd name="T5" fmla="*/ 370 h 370"/>
                <a:gd name="T6" fmla="*/ 347 w 347"/>
                <a:gd name="T7" fmla="*/ 370 h 370"/>
                <a:gd name="T8" fmla="*/ 15 w 347"/>
                <a:gd name="T9" fmla="*/ 29 h 370"/>
              </a:gdLst>
              <a:ahLst/>
              <a:cxnLst>
                <a:cxn ang="0">
                  <a:pos x="T0" y="T1"/>
                </a:cxn>
                <a:cxn ang="0">
                  <a:pos x="T2" y="T3"/>
                </a:cxn>
                <a:cxn ang="0">
                  <a:pos x="T4" y="T5"/>
                </a:cxn>
                <a:cxn ang="0">
                  <a:pos x="T6" y="T7"/>
                </a:cxn>
                <a:cxn ang="0">
                  <a:pos x="T8" y="T9"/>
                </a:cxn>
              </a:cxnLst>
              <a:rect l="0" t="0" r="r" b="b"/>
              <a:pathLst>
                <a:path w="347" h="370">
                  <a:moveTo>
                    <a:pt x="15" y="29"/>
                  </a:moveTo>
                  <a:cubicBezTo>
                    <a:pt x="9" y="13"/>
                    <a:pt x="3" y="0"/>
                    <a:pt x="0" y="0"/>
                  </a:cubicBezTo>
                  <a:cubicBezTo>
                    <a:pt x="0" y="370"/>
                    <a:pt x="0" y="370"/>
                    <a:pt x="0" y="370"/>
                  </a:cubicBezTo>
                  <a:cubicBezTo>
                    <a:pt x="347" y="370"/>
                    <a:pt x="347" y="370"/>
                    <a:pt x="347" y="370"/>
                  </a:cubicBezTo>
                  <a:cubicBezTo>
                    <a:pt x="347" y="370"/>
                    <a:pt x="105" y="286"/>
                    <a:pt x="15" y="29"/>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4" name="Group 23"/>
          <p:cNvGrpSpPr/>
          <p:nvPr/>
        </p:nvGrpSpPr>
        <p:grpSpPr>
          <a:xfrm>
            <a:off x="8579635" y="2068281"/>
            <a:ext cx="2410273" cy="2645226"/>
            <a:chOff x="4338638" y="2257425"/>
            <a:chExt cx="2605088" cy="3651250"/>
          </a:xfrm>
          <a:solidFill>
            <a:schemeClr val="bg1"/>
          </a:solidFill>
        </p:grpSpPr>
        <p:sp>
          <p:nvSpPr>
            <p:cNvPr id="25" name="Freeform 9"/>
            <p:cNvSpPr>
              <a:spLocks/>
            </p:cNvSpPr>
            <p:nvPr/>
          </p:nvSpPr>
          <p:spPr bwMode="auto">
            <a:xfrm>
              <a:off x="4338638" y="2257425"/>
              <a:ext cx="1303338" cy="3651250"/>
            </a:xfrm>
            <a:custGeom>
              <a:avLst/>
              <a:gdLst>
                <a:gd name="T0" fmla="*/ 333 w 347"/>
                <a:gd name="T1" fmla="*/ 75 h 971"/>
                <a:gd name="T2" fmla="*/ 0 w 347"/>
                <a:gd name="T3" fmla="*/ 971 h 971"/>
                <a:gd name="T4" fmla="*/ 347 w 347"/>
                <a:gd name="T5" fmla="*/ 971 h 971"/>
                <a:gd name="T6" fmla="*/ 347 w 347"/>
                <a:gd name="T7" fmla="*/ 0 h 971"/>
                <a:gd name="T8" fmla="*/ 333 w 347"/>
                <a:gd name="T9" fmla="*/ 75 h 971"/>
              </a:gdLst>
              <a:ahLst/>
              <a:cxnLst>
                <a:cxn ang="0">
                  <a:pos x="T0" y="T1"/>
                </a:cxn>
                <a:cxn ang="0">
                  <a:pos x="T2" y="T3"/>
                </a:cxn>
                <a:cxn ang="0">
                  <a:pos x="T4" y="T5"/>
                </a:cxn>
                <a:cxn ang="0">
                  <a:pos x="T6" y="T7"/>
                </a:cxn>
                <a:cxn ang="0">
                  <a:pos x="T8" y="T9"/>
                </a:cxn>
              </a:cxnLst>
              <a:rect l="0" t="0" r="r" b="b"/>
              <a:pathLst>
                <a:path w="347" h="971">
                  <a:moveTo>
                    <a:pt x="333" y="75"/>
                  </a:moveTo>
                  <a:cubicBezTo>
                    <a:pt x="242" y="750"/>
                    <a:pt x="0" y="971"/>
                    <a:pt x="0" y="971"/>
                  </a:cubicBezTo>
                  <a:cubicBezTo>
                    <a:pt x="347" y="971"/>
                    <a:pt x="347" y="971"/>
                    <a:pt x="347" y="971"/>
                  </a:cubicBezTo>
                  <a:cubicBezTo>
                    <a:pt x="347" y="0"/>
                    <a:pt x="347" y="0"/>
                    <a:pt x="347" y="0"/>
                  </a:cubicBezTo>
                  <a:cubicBezTo>
                    <a:pt x="345" y="0"/>
                    <a:pt x="339" y="33"/>
                    <a:pt x="333" y="75"/>
                  </a:cubicBezTo>
                  <a:close/>
                </a:path>
              </a:pathLst>
            </a:custGeom>
            <a:solidFill>
              <a:schemeClr val="bg1">
                <a:alpha val="6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10"/>
            <p:cNvSpPr>
              <a:spLocks/>
            </p:cNvSpPr>
            <p:nvPr/>
          </p:nvSpPr>
          <p:spPr bwMode="auto">
            <a:xfrm>
              <a:off x="5641976" y="2257425"/>
              <a:ext cx="1301750" cy="3651250"/>
            </a:xfrm>
            <a:custGeom>
              <a:avLst/>
              <a:gdLst>
                <a:gd name="T0" fmla="*/ 15 w 347"/>
                <a:gd name="T1" fmla="*/ 75 h 971"/>
                <a:gd name="T2" fmla="*/ 0 w 347"/>
                <a:gd name="T3" fmla="*/ 0 h 971"/>
                <a:gd name="T4" fmla="*/ 0 w 347"/>
                <a:gd name="T5" fmla="*/ 971 h 971"/>
                <a:gd name="T6" fmla="*/ 347 w 347"/>
                <a:gd name="T7" fmla="*/ 971 h 971"/>
                <a:gd name="T8" fmla="*/ 15 w 347"/>
                <a:gd name="T9" fmla="*/ 75 h 971"/>
              </a:gdLst>
              <a:ahLst/>
              <a:cxnLst>
                <a:cxn ang="0">
                  <a:pos x="T0" y="T1"/>
                </a:cxn>
                <a:cxn ang="0">
                  <a:pos x="T2" y="T3"/>
                </a:cxn>
                <a:cxn ang="0">
                  <a:pos x="T4" y="T5"/>
                </a:cxn>
                <a:cxn ang="0">
                  <a:pos x="T6" y="T7"/>
                </a:cxn>
                <a:cxn ang="0">
                  <a:pos x="T8" y="T9"/>
                </a:cxn>
              </a:cxnLst>
              <a:rect l="0" t="0" r="r" b="b"/>
              <a:pathLst>
                <a:path w="347" h="971">
                  <a:moveTo>
                    <a:pt x="15" y="75"/>
                  </a:moveTo>
                  <a:cubicBezTo>
                    <a:pt x="9" y="33"/>
                    <a:pt x="3" y="0"/>
                    <a:pt x="0" y="0"/>
                  </a:cubicBezTo>
                  <a:cubicBezTo>
                    <a:pt x="0" y="971"/>
                    <a:pt x="0" y="971"/>
                    <a:pt x="0" y="971"/>
                  </a:cubicBezTo>
                  <a:cubicBezTo>
                    <a:pt x="347" y="971"/>
                    <a:pt x="347" y="971"/>
                    <a:pt x="347" y="971"/>
                  </a:cubicBezTo>
                  <a:cubicBezTo>
                    <a:pt x="347" y="971"/>
                    <a:pt x="105" y="750"/>
                    <a:pt x="15" y="75"/>
                  </a:cubicBezTo>
                  <a:close/>
                </a:path>
              </a:pathLst>
            </a:custGeom>
            <a:solidFill>
              <a:schemeClr val="bg1">
                <a:alpha val="4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7" name="Group 26"/>
          <p:cNvGrpSpPr/>
          <p:nvPr/>
        </p:nvGrpSpPr>
        <p:grpSpPr>
          <a:xfrm>
            <a:off x="9803132" y="2898092"/>
            <a:ext cx="2410273" cy="1815414"/>
            <a:chOff x="5661026" y="3946525"/>
            <a:chExt cx="2605088" cy="1962150"/>
          </a:xfrm>
          <a:solidFill>
            <a:schemeClr val="bg1"/>
          </a:solidFill>
        </p:grpSpPr>
        <p:sp>
          <p:nvSpPr>
            <p:cNvPr id="28" name="Freeform 11"/>
            <p:cNvSpPr>
              <a:spLocks/>
            </p:cNvSpPr>
            <p:nvPr/>
          </p:nvSpPr>
          <p:spPr bwMode="auto">
            <a:xfrm>
              <a:off x="5661026" y="3946525"/>
              <a:ext cx="1301750" cy="1962150"/>
            </a:xfrm>
            <a:custGeom>
              <a:avLst/>
              <a:gdLst>
                <a:gd name="T0" fmla="*/ 333 w 347"/>
                <a:gd name="T1" fmla="*/ 40 h 522"/>
                <a:gd name="T2" fmla="*/ 0 w 347"/>
                <a:gd name="T3" fmla="*/ 522 h 522"/>
                <a:gd name="T4" fmla="*/ 347 w 347"/>
                <a:gd name="T5" fmla="*/ 522 h 522"/>
                <a:gd name="T6" fmla="*/ 347 w 347"/>
                <a:gd name="T7" fmla="*/ 0 h 522"/>
                <a:gd name="T8" fmla="*/ 333 w 347"/>
                <a:gd name="T9" fmla="*/ 40 h 522"/>
              </a:gdLst>
              <a:ahLst/>
              <a:cxnLst>
                <a:cxn ang="0">
                  <a:pos x="T0" y="T1"/>
                </a:cxn>
                <a:cxn ang="0">
                  <a:pos x="T2" y="T3"/>
                </a:cxn>
                <a:cxn ang="0">
                  <a:pos x="T4" y="T5"/>
                </a:cxn>
                <a:cxn ang="0">
                  <a:pos x="T6" y="T7"/>
                </a:cxn>
                <a:cxn ang="0">
                  <a:pos x="T8" y="T9"/>
                </a:cxn>
              </a:cxnLst>
              <a:rect l="0" t="0" r="r" b="b"/>
              <a:pathLst>
                <a:path w="347" h="522">
                  <a:moveTo>
                    <a:pt x="333" y="40"/>
                  </a:moveTo>
                  <a:cubicBezTo>
                    <a:pt x="242" y="403"/>
                    <a:pt x="0" y="522"/>
                    <a:pt x="0" y="522"/>
                  </a:cubicBezTo>
                  <a:cubicBezTo>
                    <a:pt x="347" y="522"/>
                    <a:pt x="347" y="522"/>
                    <a:pt x="347" y="522"/>
                  </a:cubicBezTo>
                  <a:cubicBezTo>
                    <a:pt x="347" y="0"/>
                    <a:pt x="347" y="0"/>
                    <a:pt x="347" y="0"/>
                  </a:cubicBezTo>
                  <a:cubicBezTo>
                    <a:pt x="344" y="0"/>
                    <a:pt x="338" y="18"/>
                    <a:pt x="333" y="40"/>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12"/>
            <p:cNvSpPr>
              <a:spLocks/>
            </p:cNvSpPr>
            <p:nvPr/>
          </p:nvSpPr>
          <p:spPr bwMode="auto">
            <a:xfrm>
              <a:off x="6962776" y="3946525"/>
              <a:ext cx="1303338" cy="1962150"/>
            </a:xfrm>
            <a:custGeom>
              <a:avLst/>
              <a:gdLst>
                <a:gd name="T0" fmla="*/ 14 w 347"/>
                <a:gd name="T1" fmla="*/ 40 h 522"/>
                <a:gd name="T2" fmla="*/ 0 w 347"/>
                <a:gd name="T3" fmla="*/ 0 h 522"/>
                <a:gd name="T4" fmla="*/ 0 w 347"/>
                <a:gd name="T5" fmla="*/ 522 h 522"/>
                <a:gd name="T6" fmla="*/ 347 w 347"/>
                <a:gd name="T7" fmla="*/ 522 h 522"/>
                <a:gd name="T8" fmla="*/ 14 w 347"/>
                <a:gd name="T9" fmla="*/ 40 h 522"/>
              </a:gdLst>
              <a:ahLst/>
              <a:cxnLst>
                <a:cxn ang="0">
                  <a:pos x="T0" y="T1"/>
                </a:cxn>
                <a:cxn ang="0">
                  <a:pos x="T2" y="T3"/>
                </a:cxn>
                <a:cxn ang="0">
                  <a:pos x="T4" y="T5"/>
                </a:cxn>
                <a:cxn ang="0">
                  <a:pos x="T6" y="T7"/>
                </a:cxn>
                <a:cxn ang="0">
                  <a:pos x="T8" y="T9"/>
                </a:cxn>
              </a:cxnLst>
              <a:rect l="0" t="0" r="r" b="b"/>
              <a:pathLst>
                <a:path w="347" h="522">
                  <a:moveTo>
                    <a:pt x="14" y="40"/>
                  </a:moveTo>
                  <a:cubicBezTo>
                    <a:pt x="9" y="18"/>
                    <a:pt x="3" y="0"/>
                    <a:pt x="0" y="0"/>
                  </a:cubicBezTo>
                  <a:cubicBezTo>
                    <a:pt x="0" y="522"/>
                    <a:pt x="0" y="522"/>
                    <a:pt x="0" y="522"/>
                  </a:cubicBezTo>
                  <a:cubicBezTo>
                    <a:pt x="347" y="522"/>
                    <a:pt x="347" y="522"/>
                    <a:pt x="347" y="522"/>
                  </a:cubicBezTo>
                  <a:cubicBezTo>
                    <a:pt x="347" y="522"/>
                    <a:pt x="105" y="403"/>
                    <a:pt x="14" y="40"/>
                  </a:cubicBezTo>
                  <a:close/>
                </a:path>
              </a:pathLst>
            </a:custGeom>
            <a:solidFill>
              <a:schemeClr val="bg1">
                <a:alpha val="3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36" name="Rectangle 35"/>
          <p:cNvSpPr/>
          <p:nvPr/>
        </p:nvSpPr>
        <p:spPr>
          <a:xfrm>
            <a:off x="0" y="4705745"/>
            <a:ext cx="12192000" cy="86591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37" name="TextBox 36"/>
          <p:cNvSpPr txBox="1"/>
          <p:nvPr/>
        </p:nvSpPr>
        <p:spPr>
          <a:xfrm>
            <a:off x="845381" y="4889226"/>
            <a:ext cx="720069" cy="307777"/>
          </a:xfrm>
          <a:prstGeom prst="rect">
            <a:avLst/>
          </a:prstGeom>
          <a:noFill/>
        </p:spPr>
        <p:txBody>
          <a:bodyPr wrap="none" rtlCol="0">
            <a:spAutoFit/>
          </a:bodyPr>
          <a:lstStyle/>
          <a:p>
            <a:pPr algn="ctr"/>
            <a:r>
              <a:rPr lang="en-US" sz="1400" b="1" dirty="0">
                <a:solidFill>
                  <a:schemeClr val="bg1"/>
                </a:solidFill>
              </a:rPr>
              <a:t>S</a:t>
            </a:r>
            <a:r>
              <a:rPr lang="id-ID" sz="1400" b="1" dirty="0">
                <a:solidFill>
                  <a:schemeClr val="bg1"/>
                </a:solidFill>
              </a:rPr>
              <a:t>ervice</a:t>
            </a:r>
          </a:p>
        </p:txBody>
      </p:sp>
      <p:sp>
        <p:nvSpPr>
          <p:cNvPr id="38" name="TextBox 37"/>
          <p:cNvSpPr txBox="1"/>
          <p:nvPr/>
        </p:nvSpPr>
        <p:spPr>
          <a:xfrm>
            <a:off x="2163774" y="4889226"/>
            <a:ext cx="533929" cy="307777"/>
          </a:xfrm>
          <a:prstGeom prst="rect">
            <a:avLst/>
          </a:prstGeom>
          <a:noFill/>
        </p:spPr>
        <p:txBody>
          <a:bodyPr wrap="none" rtlCol="0">
            <a:spAutoFit/>
          </a:bodyPr>
          <a:lstStyle/>
          <a:p>
            <a:pPr algn="ctr"/>
            <a:r>
              <a:rPr lang="en-US" sz="1400" b="1" dirty="0">
                <a:solidFill>
                  <a:schemeClr val="bg1"/>
                </a:solidFill>
              </a:rPr>
              <a:t>Data</a:t>
            </a:r>
            <a:endParaRPr lang="id-ID" sz="1400" b="1" dirty="0">
              <a:solidFill>
                <a:schemeClr val="bg1"/>
              </a:solidFill>
            </a:endParaRPr>
          </a:p>
        </p:txBody>
      </p:sp>
      <p:sp>
        <p:nvSpPr>
          <p:cNvPr id="39" name="TextBox 38"/>
          <p:cNvSpPr txBox="1"/>
          <p:nvPr/>
        </p:nvSpPr>
        <p:spPr>
          <a:xfrm>
            <a:off x="3130065" y="4889226"/>
            <a:ext cx="1009700" cy="523220"/>
          </a:xfrm>
          <a:prstGeom prst="rect">
            <a:avLst/>
          </a:prstGeom>
          <a:noFill/>
        </p:spPr>
        <p:txBody>
          <a:bodyPr wrap="none" rtlCol="0">
            <a:spAutoFit/>
          </a:bodyPr>
          <a:lstStyle/>
          <a:p>
            <a:pPr algn="ctr"/>
            <a:r>
              <a:rPr lang="en-US" sz="1400" b="1" dirty="0">
                <a:solidFill>
                  <a:schemeClr val="bg1"/>
                </a:solidFill>
              </a:rPr>
              <a:t>Product</a:t>
            </a:r>
          </a:p>
          <a:p>
            <a:pPr algn="ctr"/>
            <a:r>
              <a:rPr lang="en-US" sz="1400" b="1" dirty="0" err="1">
                <a:solidFill>
                  <a:schemeClr val="bg1"/>
                </a:solidFill>
              </a:rPr>
              <a:t>Infomation</a:t>
            </a:r>
            <a:endParaRPr lang="id-ID" sz="1400" b="1" dirty="0">
              <a:solidFill>
                <a:schemeClr val="bg1"/>
              </a:solidFill>
            </a:endParaRPr>
          </a:p>
        </p:txBody>
      </p:sp>
      <p:sp>
        <p:nvSpPr>
          <p:cNvPr id="40" name="TextBox 39"/>
          <p:cNvSpPr txBox="1"/>
          <p:nvPr/>
        </p:nvSpPr>
        <p:spPr>
          <a:xfrm>
            <a:off x="4493578" y="4889226"/>
            <a:ext cx="729687" cy="307777"/>
          </a:xfrm>
          <a:prstGeom prst="rect">
            <a:avLst/>
          </a:prstGeom>
          <a:noFill/>
        </p:spPr>
        <p:txBody>
          <a:bodyPr wrap="none" rtlCol="0">
            <a:spAutoFit/>
          </a:bodyPr>
          <a:lstStyle/>
          <a:p>
            <a:pPr algn="ctr"/>
            <a:r>
              <a:rPr lang="en-US" sz="1400" b="1" dirty="0">
                <a:solidFill>
                  <a:schemeClr val="bg1"/>
                </a:solidFill>
              </a:rPr>
              <a:t>Quality</a:t>
            </a:r>
            <a:endParaRPr lang="id-ID" sz="1400" b="1" dirty="0">
              <a:solidFill>
                <a:schemeClr val="bg1"/>
              </a:solidFill>
            </a:endParaRPr>
          </a:p>
        </p:txBody>
      </p:sp>
      <p:sp>
        <p:nvSpPr>
          <p:cNvPr id="41" name="TextBox 40"/>
          <p:cNvSpPr txBox="1"/>
          <p:nvPr/>
        </p:nvSpPr>
        <p:spPr>
          <a:xfrm>
            <a:off x="5653035" y="4889226"/>
            <a:ext cx="832792" cy="307777"/>
          </a:xfrm>
          <a:prstGeom prst="rect">
            <a:avLst/>
          </a:prstGeom>
          <a:noFill/>
        </p:spPr>
        <p:txBody>
          <a:bodyPr wrap="none" rtlCol="0">
            <a:spAutoFit/>
          </a:bodyPr>
          <a:lstStyle/>
          <a:p>
            <a:pPr algn="ctr"/>
            <a:r>
              <a:rPr lang="en-US" sz="1400" b="1" dirty="0">
                <a:solidFill>
                  <a:schemeClr val="bg1"/>
                </a:solidFill>
              </a:rPr>
              <a:t>Network</a:t>
            </a:r>
            <a:endParaRPr lang="id-ID" sz="1400" b="1" dirty="0">
              <a:solidFill>
                <a:schemeClr val="bg1"/>
              </a:solidFill>
            </a:endParaRPr>
          </a:p>
        </p:txBody>
      </p:sp>
      <p:sp>
        <p:nvSpPr>
          <p:cNvPr id="42" name="TextBox 41"/>
          <p:cNvSpPr txBox="1"/>
          <p:nvPr/>
        </p:nvSpPr>
        <p:spPr>
          <a:xfrm>
            <a:off x="6929292" y="4889226"/>
            <a:ext cx="726930" cy="307777"/>
          </a:xfrm>
          <a:prstGeom prst="rect">
            <a:avLst/>
          </a:prstGeom>
          <a:noFill/>
        </p:spPr>
        <p:txBody>
          <a:bodyPr wrap="none" rtlCol="0">
            <a:spAutoFit/>
          </a:bodyPr>
          <a:lstStyle/>
          <a:p>
            <a:pPr algn="ctr"/>
            <a:r>
              <a:rPr lang="en-US" sz="1400" b="1" dirty="0">
                <a:solidFill>
                  <a:schemeClr val="bg1"/>
                </a:solidFill>
              </a:rPr>
              <a:t>Protect</a:t>
            </a:r>
            <a:endParaRPr lang="id-ID" sz="1400" b="1" dirty="0">
              <a:solidFill>
                <a:schemeClr val="bg1"/>
              </a:solidFill>
            </a:endParaRPr>
          </a:p>
        </p:txBody>
      </p:sp>
      <p:sp>
        <p:nvSpPr>
          <p:cNvPr id="43" name="TextBox 42"/>
          <p:cNvSpPr txBox="1"/>
          <p:nvPr/>
        </p:nvSpPr>
        <p:spPr>
          <a:xfrm>
            <a:off x="8155543" y="4889226"/>
            <a:ext cx="848950" cy="307777"/>
          </a:xfrm>
          <a:prstGeom prst="rect">
            <a:avLst/>
          </a:prstGeom>
          <a:noFill/>
        </p:spPr>
        <p:txBody>
          <a:bodyPr wrap="none" rtlCol="0">
            <a:spAutoFit/>
          </a:bodyPr>
          <a:lstStyle/>
          <a:p>
            <a:pPr algn="ctr"/>
            <a:r>
              <a:rPr lang="id-ID" sz="1400" b="1" dirty="0">
                <a:solidFill>
                  <a:schemeClr val="bg1"/>
                </a:solidFill>
              </a:rPr>
              <a:t>Ser</a:t>
            </a:r>
            <a:r>
              <a:rPr lang="en-US" sz="1400" b="1" dirty="0" err="1">
                <a:solidFill>
                  <a:schemeClr val="bg1"/>
                </a:solidFill>
              </a:rPr>
              <a:t>curity</a:t>
            </a:r>
            <a:endParaRPr lang="id-ID" sz="1400" b="1" dirty="0">
              <a:solidFill>
                <a:schemeClr val="bg1"/>
              </a:solidFill>
            </a:endParaRPr>
          </a:p>
        </p:txBody>
      </p:sp>
      <p:sp>
        <p:nvSpPr>
          <p:cNvPr id="44" name="TextBox 43"/>
          <p:cNvSpPr txBox="1"/>
          <p:nvPr/>
        </p:nvSpPr>
        <p:spPr>
          <a:xfrm>
            <a:off x="9479103" y="4889226"/>
            <a:ext cx="667170" cy="307777"/>
          </a:xfrm>
          <a:prstGeom prst="rect">
            <a:avLst/>
          </a:prstGeom>
          <a:noFill/>
        </p:spPr>
        <p:txBody>
          <a:bodyPr wrap="none" rtlCol="0">
            <a:spAutoFit/>
          </a:bodyPr>
          <a:lstStyle/>
          <a:p>
            <a:pPr algn="ctr"/>
            <a:r>
              <a:rPr lang="en-US" sz="1400" b="1" dirty="0">
                <a:solidFill>
                  <a:schemeClr val="bg1"/>
                </a:solidFill>
              </a:rPr>
              <a:t>Model</a:t>
            </a:r>
            <a:endParaRPr lang="id-ID" sz="1400" b="1" dirty="0">
              <a:solidFill>
                <a:schemeClr val="bg1"/>
              </a:solidFill>
            </a:endParaRPr>
          </a:p>
        </p:txBody>
      </p:sp>
      <p:sp>
        <p:nvSpPr>
          <p:cNvPr id="45" name="TextBox 44"/>
          <p:cNvSpPr txBox="1"/>
          <p:nvPr/>
        </p:nvSpPr>
        <p:spPr>
          <a:xfrm>
            <a:off x="10726491" y="4889226"/>
            <a:ext cx="554959" cy="307777"/>
          </a:xfrm>
          <a:prstGeom prst="rect">
            <a:avLst/>
          </a:prstGeom>
          <a:noFill/>
        </p:spPr>
        <p:txBody>
          <a:bodyPr wrap="none" rtlCol="0">
            <a:spAutoFit/>
          </a:bodyPr>
          <a:lstStyle/>
          <a:p>
            <a:pPr algn="ctr"/>
            <a:r>
              <a:rPr lang="en-US" sz="1400" b="1" dirty="0">
                <a:solidFill>
                  <a:schemeClr val="bg1"/>
                </a:solidFill>
              </a:rPr>
              <a:t>Price</a:t>
            </a:r>
            <a:endParaRPr lang="id-ID" sz="1400" b="1" dirty="0">
              <a:solidFill>
                <a:schemeClr val="bg1"/>
              </a:solidFill>
            </a:endParaRPr>
          </a:p>
        </p:txBody>
      </p:sp>
      <p:sp>
        <p:nvSpPr>
          <p:cNvPr id="47" name="TextBox 46"/>
          <p:cNvSpPr txBox="1"/>
          <p:nvPr/>
        </p:nvSpPr>
        <p:spPr>
          <a:xfrm>
            <a:off x="891867" y="5747379"/>
            <a:ext cx="627095" cy="400110"/>
          </a:xfrm>
          <a:prstGeom prst="rect">
            <a:avLst/>
          </a:prstGeom>
          <a:noFill/>
        </p:spPr>
        <p:txBody>
          <a:bodyPr wrap="none" rtlCol="0">
            <a:spAutoFit/>
          </a:bodyPr>
          <a:lstStyle/>
          <a:p>
            <a:pPr algn="ctr"/>
            <a:r>
              <a:rPr lang="en-US" sz="2000" dirty="0">
                <a:solidFill>
                  <a:schemeClr val="bg1">
                    <a:lumMod val="95000"/>
                  </a:schemeClr>
                </a:solidFill>
              </a:rPr>
              <a:t>30%</a:t>
            </a:r>
          </a:p>
        </p:txBody>
      </p:sp>
      <p:sp>
        <p:nvSpPr>
          <p:cNvPr id="48" name="TextBox 47"/>
          <p:cNvSpPr txBox="1"/>
          <p:nvPr/>
        </p:nvSpPr>
        <p:spPr>
          <a:xfrm>
            <a:off x="2092249" y="5764853"/>
            <a:ext cx="627095" cy="400110"/>
          </a:xfrm>
          <a:prstGeom prst="rect">
            <a:avLst/>
          </a:prstGeom>
          <a:noFill/>
        </p:spPr>
        <p:txBody>
          <a:bodyPr wrap="none" rtlCol="0">
            <a:spAutoFit/>
          </a:bodyPr>
          <a:lstStyle/>
          <a:p>
            <a:pPr algn="ctr"/>
            <a:r>
              <a:rPr lang="en-US" sz="2000" dirty="0">
                <a:solidFill>
                  <a:schemeClr val="bg1">
                    <a:lumMod val="95000"/>
                  </a:schemeClr>
                </a:solidFill>
              </a:rPr>
              <a:t>72%</a:t>
            </a:r>
          </a:p>
        </p:txBody>
      </p:sp>
      <p:sp>
        <p:nvSpPr>
          <p:cNvPr id="49" name="TextBox 48"/>
          <p:cNvSpPr txBox="1"/>
          <p:nvPr/>
        </p:nvSpPr>
        <p:spPr>
          <a:xfrm>
            <a:off x="3345190" y="5745329"/>
            <a:ext cx="627095" cy="400110"/>
          </a:xfrm>
          <a:prstGeom prst="rect">
            <a:avLst/>
          </a:prstGeom>
          <a:noFill/>
        </p:spPr>
        <p:txBody>
          <a:bodyPr wrap="none" rtlCol="0">
            <a:spAutoFit/>
          </a:bodyPr>
          <a:lstStyle/>
          <a:p>
            <a:pPr algn="ctr"/>
            <a:r>
              <a:rPr lang="en-US" sz="2000" dirty="0">
                <a:solidFill>
                  <a:schemeClr val="bg1">
                    <a:lumMod val="95000"/>
                  </a:schemeClr>
                </a:solidFill>
              </a:rPr>
              <a:t>38%</a:t>
            </a:r>
          </a:p>
        </p:txBody>
      </p:sp>
      <p:sp>
        <p:nvSpPr>
          <p:cNvPr id="50" name="TextBox 49"/>
          <p:cNvSpPr txBox="1"/>
          <p:nvPr/>
        </p:nvSpPr>
        <p:spPr>
          <a:xfrm>
            <a:off x="4576950" y="5745329"/>
            <a:ext cx="627095" cy="400110"/>
          </a:xfrm>
          <a:prstGeom prst="rect">
            <a:avLst/>
          </a:prstGeom>
          <a:noFill/>
        </p:spPr>
        <p:txBody>
          <a:bodyPr wrap="none" rtlCol="0">
            <a:spAutoFit/>
          </a:bodyPr>
          <a:lstStyle/>
          <a:p>
            <a:pPr algn="ctr"/>
            <a:r>
              <a:rPr lang="en-US" sz="2000" dirty="0">
                <a:solidFill>
                  <a:schemeClr val="bg1">
                    <a:lumMod val="95000"/>
                  </a:schemeClr>
                </a:solidFill>
              </a:rPr>
              <a:t>27%</a:t>
            </a:r>
          </a:p>
        </p:txBody>
      </p:sp>
      <p:sp>
        <p:nvSpPr>
          <p:cNvPr id="51" name="TextBox 50"/>
          <p:cNvSpPr txBox="1"/>
          <p:nvPr/>
        </p:nvSpPr>
        <p:spPr>
          <a:xfrm>
            <a:off x="5755463" y="5745329"/>
            <a:ext cx="627095" cy="400110"/>
          </a:xfrm>
          <a:prstGeom prst="rect">
            <a:avLst/>
          </a:prstGeom>
          <a:noFill/>
        </p:spPr>
        <p:txBody>
          <a:bodyPr wrap="none" rtlCol="0">
            <a:spAutoFit/>
          </a:bodyPr>
          <a:lstStyle/>
          <a:p>
            <a:pPr algn="ctr"/>
            <a:r>
              <a:rPr lang="en-US" sz="2000" dirty="0">
                <a:solidFill>
                  <a:schemeClr val="bg1">
                    <a:lumMod val="95000"/>
                  </a:schemeClr>
                </a:solidFill>
              </a:rPr>
              <a:t>45%</a:t>
            </a:r>
          </a:p>
        </p:txBody>
      </p:sp>
      <p:sp>
        <p:nvSpPr>
          <p:cNvPr id="52" name="TextBox 51"/>
          <p:cNvSpPr txBox="1"/>
          <p:nvPr/>
        </p:nvSpPr>
        <p:spPr>
          <a:xfrm>
            <a:off x="7046998" y="5733496"/>
            <a:ext cx="627095" cy="400110"/>
          </a:xfrm>
          <a:prstGeom prst="rect">
            <a:avLst/>
          </a:prstGeom>
          <a:noFill/>
        </p:spPr>
        <p:txBody>
          <a:bodyPr wrap="none" rtlCol="0">
            <a:spAutoFit/>
          </a:bodyPr>
          <a:lstStyle/>
          <a:p>
            <a:pPr algn="ctr"/>
            <a:r>
              <a:rPr lang="en-US" sz="2000" dirty="0">
                <a:solidFill>
                  <a:schemeClr val="bg1">
                    <a:lumMod val="95000"/>
                  </a:schemeClr>
                </a:solidFill>
              </a:rPr>
              <a:t>60%</a:t>
            </a:r>
          </a:p>
        </p:txBody>
      </p:sp>
      <p:sp>
        <p:nvSpPr>
          <p:cNvPr id="53" name="TextBox 52"/>
          <p:cNvSpPr txBox="1"/>
          <p:nvPr/>
        </p:nvSpPr>
        <p:spPr>
          <a:xfrm>
            <a:off x="8252869" y="5745329"/>
            <a:ext cx="627095" cy="400110"/>
          </a:xfrm>
          <a:prstGeom prst="rect">
            <a:avLst/>
          </a:prstGeom>
          <a:noFill/>
        </p:spPr>
        <p:txBody>
          <a:bodyPr wrap="none" rtlCol="0">
            <a:spAutoFit/>
          </a:bodyPr>
          <a:lstStyle/>
          <a:p>
            <a:pPr algn="ctr"/>
            <a:r>
              <a:rPr lang="en-US" sz="2000" dirty="0">
                <a:solidFill>
                  <a:schemeClr val="bg1">
                    <a:lumMod val="95000"/>
                  </a:schemeClr>
                </a:solidFill>
              </a:rPr>
              <a:t>20%</a:t>
            </a:r>
          </a:p>
        </p:txBody>
      </p:sp>
      <p:sp>
        <p:nvSpPr>
          <p:cNvPr id="54" name="TextBox 53"/>
          <p:cNvSpPr txBox="1"/>
          <p:nvPr/>
        </p:nvSpPr>
        <p:spPr>
          <a:xfrm>
            <a:off x="9457271" y="5748011"/>
            <a:ext cx="627095" cy="400110"/>
          </a:xfrm>
          <a:prstGeom prst="rect">
            <a:avLst/>
          </a:prstGeom>
          <a:noFill/>
        </p:spPr>
        <p:txBody>
          <a:bodyPr wrap="none" rtlCol="0">
            <a:spAutoFit/>
          </a:bodyPr>
          <a:lstStyle/>
          <a:p>
            <a:pPr algn="ctr"/>
            <a:r>
              <a:rPr lang="en-US" sz="2000" dirty="0">
                <a:solidFill>
                  <a:schemeClr val="bg1">
                    <a:lumMod val="95000"/>
                  </a:schemeClr>
                </a:solidFill>
              </a:rPr>
              <a:t>59%</a:t>
            </a:r>
          </a:p>
        </p:txBody>
      </p:sp>
      <p:sp>
        <p:nvSpPr>
          <p:cNvPr id="55" name="TextBox 54"/>
          <p:cNvSpPr txBox="1"/>
          <p:nvPr/>
        </p:nvSpPr>
        <p:spPr>
          <a:xfrm>
            <a:off x="10691381" y="5768444"/>
            <a:ext cx="627095" cy="400110"/>
          </a:xfrm>
          <a:prstGeom prst="rect">
            <a:avLst/>
          </a:prstGeom>
          <a:noFill/>
        </p:spPr>
        <p:txBody>
          <a:bodyPr wrap="none" rtlCol="0">
            <a:spAutoFit/>
          </a:bodyPr>
          <a:lstStyle/>
          <a:p>
            <a:pPr algn="ctr"/>
            <a:r>
              <a:rPr lang="en-US" sz="2000" dirty="0">
                <a:solidFill>
                  <a:schemeClr val="bg1">
                    <a:lumMod val="95000"/>
                  </a:schemeClr>
                </a:solidFill>
              </a:rPr>
              <a:t>43%</a:t>
            </a:r>
          </a:p>
        </p:txBody>
      </p:sp>
    </p:spTree>
    <p:extLst>
      <p:ext uri="{BB962C8B-B14F-4D97-AF65-F5344CB8AC3E}">
        <p14:creationId xmlns:p14="http://schemas.microsoft.com/office/powerpoint/2010/main" val="2076191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arn(inVertical)">
                                      <p:cBhvr>
                                        <p:cTn id="7" dur="500"/>
                                        <p:tgtEl>
                                          <p:spTgt spid="36"/>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1000"/>
                                        <p:tgtEl>
                                          <p:spTgt spid="47"/>
                                        </p:tgtEl>
                                      </p:cBhvr>
                                    </p:animEffect>
                                    <p:anim calcmode="lin" valueType="num">
                                      <p:cBhvr>
                                        <p:cTn id="19" dur="1000" fill="hold"/>
                                        <p:tgtEl>
                                          <p:spTgt spid="47"/>
                                        </p:tgtEl>
                                        <p:attrNameLst>
                                          <p:attrName>ppt_x</p:attrName>
                                        </p:attrNameLst>
                                      </p:cBhvr>
                                      <p:tavLst>
                                        <p:tav tm="0">
                                          <p:val>
                                            <p:strVal val="#ppt_x"/>
                                          </p:val>
                                        </p:tav>
                                        <p:tav tm="100000">
                                          <p:val>
                                            <p:strVal val="#ppt_x"/>
                                          </p:val>
                                        </p:tav>
                                      </p:tavLst>
                                    </p:anim>
                                    <p:anim calcmode="lin" valueType="num">
                                      <p:cBhvr>
                                        <p:cTn id="20" dur="1000" fill="hold"/>
                                        <p:tgtEl>
                                          <p:spTgt spid="47"/>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22" presetClass="entr" presetSubtype="4"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par>
                          <p:cTn id="28" fill="hold">
                            <p:stCondLst>
                              <p:cond delay="2500"/>
                            </p:stCondLst>
                            <p:childTnLst>
                              <p:par>
                                <p:cTn id="29" presetID="42" presetClass="entr" presetSubtype="0" fill="hold" grpId="0" nodeType="after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1000"/>
                                        <p:tgtEl>
                                          <p:spTgt spid="48"/>
                                        </p:tgtEl>
                                      </p:cBhvr>
                                    </p:animEffect>
                                    <p:anim calcmode="lin" valueType="num">
                                      <p:cBhvr>
                                        <p:cTn id="32" dur="1000" fill="hold"/>
                                        <p:tgtEl>
                                          <p:spTgt spid="48"/>
                                        </p:tgtEl>
                                        <p:attrNameLst>
                                          <p:attrName>ppt_x</p:attrName>
                                        </p:attrNameLst>
                                      </p:cBhvr>
                                      <p:tavLst>
                                        <p:tav tm="0">
                                          <p:val>
                                            <p:strVal val="#ppt_x"/>
                                          </p:val>
                                        </p:tav>
                                        <p:tav tm="100000">
                                          <p:val>
                                            <p:strVal val="#ppt_x"/>
                                          </p:val>
                                        </p:tav>
                                      </p:tavLst>
                                    </p:anim>
                                    <p:anim calcmode="lin" valueType="num">
                                      <p:cBhvr>
                                        <p:cTn id="33" dur="1000" fill="hold"/>
                                        <p:tgtEl>
                                          <p:spTgt spid="48"/>
                                        </p:tgtEl>
                                        <p:attrNameLst>
                                          <p:attrName>ppt_y</p:attrName>
                                        </p:attrNameLst>
                                      </p:cBhvr>
                                      <p:tavLst>
                                        <p:tav tm="0">
                                          <p:val>
                                            <p:strVal val="#ppt_y+.1"/>
                                          </p:val>
                                        </p:tav>
                                        <p:tav tm="100000">
                                          <p:val>
                                            <p:strVal val="#ppt_y"/>
                                          </p:val>
                                        </p:tav>
                                      </p:tavLst>
                                    </p:anim>
                                  </p:childTnLst>
                                </p:cTn>
                              </p:par>
                            </p:childTnLst>
                          </p:cTn>
                        </p:par>
                        <p:par>
                          <p:cTn id="34" fill="hold">
                            <p:stCondLst>
                              <p:cond delay="3500"/>
                            </p:stCondLst>
                            <p:childTnLst>
                              <p:par>
                                <p:cTn id="35" presetID="22" presetClass="entr" presetSubtype="4"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down)">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childTnLst>
                          </p:cTn>
                        </p:par>
                        <p:par>
                          <p:cTn id="41" fill="hold">
                            <p:stCondLst>
                              <p:cond delay="4000"/>
                            </p:stCondLst>
                            <p:childTnLst>
                              <p:par>
                                <p:cTn id="42" presetID="42" presetClass="entr" presetSubtype="0" fill="hold" grpId="0" nodeType="after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fade">
                                      <p:cBhvr>
                                        <p:cTn id="44" dur="1000"/>
                                        <p:tgtEl>
                                          <p:spTgt spid="49"/>
                                        </p:tgtEl>
                                      </p:cBhvr>
                                    </p:animEffect>
                                    <p:anim calcmode="lin" valueType="num">
                                      <p:cBhvr>
                                        <p:cTn id="45" dur="1000" fill="hold"/>
                                        <p:tgtEl>
                                          <p:spTgt spid="49"/>
                                        </p:tgtEl>
                                        <p:attrNameLst>
                                          <p:attrName>ppt_x</p:attrName>
                                        </p:attrNameLst>
                                      </p:cBhvr>
                                      <p:tavLst>
                                        <p:tav tm="0">
                                          <p:val>
                                            <p:strVal val="#ppt_x"/>
                                          </p:val>
                                        </p:tav>
                                        <p:tav tm="100000">
                                          <p:val>
                                            <p:strVal val="#ppt_x"/>
                                          </p:val>
                                        </p:tav>
                                      </p:tavLst>
                                    </p:anim>
                                    <p:anim calcmode="lin" valueType="num">
                                      <p:cBhvr>
                                        <p:cTn id="46" dur="1000" fill="hold"/>
                                        <p:tgtEl>
                                          <p:spTgt spid="49"/>
                                        </p:tgtEl>
                                        <p:attrNameLst>
                                          <p:attrName>ppt_y</p:attrName>
                                        </p:attrNameLst>
                                      </p:cBhvr>
                                      <p:tavLst>
                                        <p:tav tm="0">
                                          <p:val>
                                            <p:strVal val="#ppt_y+.1"/>
                                          </p:val>
                                        </p:tav>
                                        <p:tav tm="100000">
                                          <p:val>
                                            <p:strVal val="#ppt_y"/>
                                          </p:val>
                                        </p:tav>
                                      </p:tavLst>
                                    </p:anim>
                                  </p:childTnLst>
                                </p:cTn>
                              </p:par>
                            </p:childTnLst>
                          </p:cTn>
                        </p:par>
                        <p:par>
                          <p:cTn id="47" fill="hold">
                            <p:stCondLst>
                              <p:cond delay="5000"/>
                            </p:stCondLst>
                            <p:childTnLst>
                              <p:par>
                                <p:cTn id="48" presetID="22" presetClass="entr" presetSubtype="4" fill="hold" nodeType="after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wipe(down)">
                                      <p:cBhvr>
                                        <p:cTn id="50" dur="500"/>
                                        <p:tgtEl>
                                          <p:spTgt spid="1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fade">
                                      <p:cBhvr>
                                        <p:cTn id="53" dur="500"/>
                                        <p:tgtEl>
                                          <p:spTgt spid="40"/>
                                        </p:tgtEl>
                                      </p:cBhvr>
                                    </p:animEffect>
                                  </p:childTnLst>
                                </p:cTn>
                              </p:par>
                            </p:childTnLst>
                          </p:cTn>
                        </p:par>
                        <p:par>
                          <p:cTn id="54" fill="hold">
                            <p:stCondLst>
                              <p:cond delay="5500"/>
                            </p:stCondLst>
                            <p:childTnLst>
                              <p:par>
                                <p:cTn id="55" presetID="42" presetClass="entr" presetSubtype="0" fill="hold" grpId="0" nodeType="after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fade">
                                      <p:cBhvr>
                                        <p:cTn id="57" dur="1000"/>
                                        <p:tgtEl>
                                          <p:spTgt spid="50"/>
                                        </p:tgtEl>
                                      </p:cBhvr>
                                    </p:animEffect>
                                    <p:anim calcmode="lin" valueType="num">
                                      <p:cBhvr>
                                        <p:cTn id="58" dur="1000" fill="hold"/>
                                        <p:tgtEl>
                                          <p:spTgt spid="50"/>
                                        </p:tgtEl>
                                        <p:attrNameLst>
                                          <p:attrName>ppt_x</p:attrName>
                                        </p:attrNameLst>
                                      </p:cBhvr>
                                      <p:tavLst>
                                        <p:tav tm="0">
                                          <p:val>
                                            <p:strVal val="#ppt_x"/>
                                          </p:val>
                                        </p:tav>
                                        <p:tav tm="100000">
                                          <p:val>
                                            <p:strVal val="#ppt_x"/>
                                          </p:val>
                                        </p:tav>
                                      </p:tavLst>
                                    </p:anim>
                                    <p:anim calcmode="lin" valueType="num">
                                      <p:cBhvr>
                                        <p:cTn id="59" dur="1000" fill="hold"/>
                                        <p:tgtEl>
                                          <p:spTgt spid="50"/>
                                        </p:tgtEl>
                                        <p:attrNameLst>
                                          <p:attrName>ppt_y</p:attrName>
                                        </p:attrNameLst>
                                      </p:cBhvr>
                                      <p:tavLst>
                                        <p:tav tm="0">
                                          <p:val>
                                            <p:strVal val="#ppt_y+.1"/>
                                          </p:val>
                                        </p:tav>
                                        <p:tav tm="100000">
                                          <p:val>
                                            <p:strVal val="#ppt_y"/>
                                          </p:val>
                                        </p:tav>
                                      </p:tavLst>
                                    </p:anim>
                                  </p:childTnLst>
                                </p:cTn>
                              </p:par>
                            </p:childTnLst>
                          </p:cTn>
                        </p:par>
                        <p:par>
                          <p:cTn id="60" fill="hold">
                            <p:stCondLst>
                              <p:cond delay="6500"/>
                            </p:stCondLst>
                            <p:childTnLst>
                              <p:par>
                                <p:cTn id="61" presetID="22" presetClass="entr" presetSubtype="4" fill="hold" nodeType="after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wipe(down)">
                                      <p:cBhvr>
                                        <p:cTn id="63" dur="500"/>
                                        <p:tgtEl>
                                          <p:spTgt spid="1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fade">
                                      <p:cBhvr>
                                        <p:cTn id="66" dur="500"/>
                                        <p:tgtEl>
                                          <p:spTgt spid="41"/>
                                        </p:tgtEl>
                                      </p:cBhvr>
                                    </p:animEffect>
                                  </p:childTnLst>
                                </p:cTn>
                              </p:par>
                            </p:childTnLst>
                          </p:cTn>
                        </p:par>
                        <p:par>
                          <p:cTn id="67" fill="hold">
                            <p:stCondLst>
                              <p:cond delay="7000"/>
                            </p:stCondLst>
                            <p:childTnLst>
                              <p:par>
                                <p:cTn id="68" presetID="42" presetClass="entr" presetSubtype="0" fill="hold" grpId="0" nodeType="afterEffect">
                                  <p:stCondLst>
                                    <p:cond delay="0"/>
                                  </p:stCondLst>
                                  <p:childTnLst>
                                    <p:set>
                                      <p:cBhvr>
                                        <p:cTn id="69" dur="1" fill="hold">
                                          <p:stCondLst>
                                            <p:cond delay="0"/>
                                          </p:stCondLst>
                                        </p:cTn>
                                        <p:tgtEl>
                                          <p:spTgt spid="51"/>
                                        </p:tgtEl>
                                        <p:attrNameLst>
                                          <p:attrName>style.visibility</p:attrName>
                                        </p:attrNameLst>
                                      </p:cBhvr>
                                      <p:to>
                                        <p:strVal val="visible"/>
                                      </p:to>
                                    </p:set>
                                    <p:animEffect transition="in" filter="fade">
                                      <p:cBhvr>
                                        <p:cTn id="70" dur="1000"/>
                                        <p:tgtEl>
                                          <p:spTgt spid="51"/>
                                        </p:tgtEl>
                                      </p:cBhvr>
                                    </p:animEffect>
                                    <p:anim calcmode="lin" valueType="num">
                                      <p:cBhvr>
                                        <p:cTn id="71" dur="1000" fill="hold"/>
                                        <p:tgtEl>
                                          <p:spTgt spid="51"/>
                                        </p:tgtEl>
                                        <p:attrNameLst>
                                          <p:attrName>ppt_x</p:attrName>
                                        </p:attrNameLst>
                                      </p:cBhvr>
                                      <p:tavLst>
                                        <p:tav tm="0">
                                          <p:val>
                                            <p:strVal val="#ppt_x"/>
                                          </p:val>
                                        </p:tav>
                                        <p:tav tm="100000">
                                          <p:val>
                                            <p:strVal val="#ppt_x"/>
                                          </p:val>
                                        </p:tav>
                                      </p:tavLst>
                                    </p:anim>
                                    <p:anim calcmode="lin" valueType="num">
                                      <p:cBhvr>
                                        <p:cTn id="72" dur="1000" fill="hold"/>
                                        <p:tgtEl>
                                          <p:spTgt spid="51"/>
                                        </p:tgtEl>
                                        <p:attrNameLst>
                                          <p:attrName>ppt_y</p:attrName>
                                        </p:attrNameLst>
                                      </p:cBhvr>
                                      <p:tavLst>
                                        <p:tav tm="0">
                                          <p:val>
                                            <p:strVal val="#ppt_y+.1"/>
                                          </p:val>
                                        </p:tav>
                                        <p:tav tm="100000">
                                          <p:val>
                                            <p:strVal val="#ppt_y"/>
                                          </p:val>
                                        </p:tav>
                                      </p:tavLst>
                                    </p:anim>
                                  </p:childTnLst>
                                </p:cTn>
                              </p:par>
                            </p:childTnLst>
                          </p:cTn>
                        </p:par>
                        <p:par>
                          <p:cTn id="73" fill="hold">
                            <p:stCondLst>
                              <p:cond delay="8000"/>
                            </p:stCondLst>
                            <p:childTnLst>
                              <p:par>
                                <p:cTn id="74" presetID="22" presetClass="entr" presetSubtype="4" fill="hold" nodeType="after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wipe(down)">
                                      <p:cBhvr>
                                        <p:cTn id="76" dur="500"/>
                                        <p:tgtEl>
                                          <p:spTgt spid="1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fade">
                                      <p:cBhvr>
                                        <p:cTn id="79" dur="500"/>
                                        <p:tgtEl>
                                          <p:spTgt spid="42"/>
                                        </p:tgtEl>
                                      </p:cBhvr>
                                    </p:animEffect>
                                  </p:childTnLst>
                                </p:cTn>
                              </p:par>
                            </p:childTnLst>
                          </p:cTn>
                        </p:par>
                        <p:par>
                          <p:cTn id="80" fill="hold">
                            <p:stCondLst>
                              <p:cond delay="8500"/>
                            </p:stCondLst>
                            <p:childTnLst>
                              <p:par>
                                <p:cTn id="81" presetID="42" presetClass="entr" presetSubtype="0" fill="hold" grpId="0" nodeType="afterEffect">
                                  <p:stCondLst>
                                    <p:cond delay="0"/>
                                  </p:stCondLst>
                                  <p:childTnLst>
                                    <p:set>
                                      <p:cBhvr>
                                        <p:cTn id="82" dur="1" fill="hold">
                                          <p:stCondLst>
                                            <p:cond delay="0"/>
                                          </p:stCondLst>
                                        </p:cTn>
                                        <p:tgtEl>
                                          <p:spTgt spid="52"/>
                                        </p:tgtEl>
                                        <p:attrNameLst>
                                          <p:attrName>style.visibility</p:attrName>
                                        </p:attrNameLst>
                                      </p:cBhvr>
                                      <p:to>
                                        <p:strVal val="visible"/>
                                      </p:to>
                                    </p:set>
                                    <p:animEffect transition="in" filter="fade">
                                      <p:cBhvr>
                                        <p:cTn id="83" dur="1000"/>
                                        <p:tgtEl>
                                          <p:spTgt spid="52"/>
                                        </p:tgtEl>
                                      </p:cBhvr>
                                    </p:animEffect>
                                    <p:anim calcmode="lin" valueType="num">
                                      <p:cBhvr>
                                        <p:cTn id="84" dur="1000" fill="hold"/>
                                        <p:tgtEl>
                                          <p:spTgt spid="52"/>
                                        </p:tgtEl>
                                        <p:attrNameLst>
                                          <p:attrName>ppt_x</p:attrName>
                                        </p:attrNameLst>
                                      </p:cBhvr>
                                      <p:tavLst>
                                        <p:tav tm="0">
                                          <p:val>
                                            <p:strVal val="#ppt_x"/>
                                          </p:val>
                                        </p:tav>
                                        <p:tav tm="100000">
                                          <p:val>
                                            <p:strVal val="#ppt_x"/>
                                          </p:val>
                                        </p:tav>
                                      </p:tavLst>
                                    </p:anim>
                                    <p:anim calcmode="lin" valueType="num">
                                      <p:cBhvr>
                                        <p:cTn id="85" dur="1000" fill="hold"/>
                                        <p:tgtEl>
                                          <p:spTgt spid="52"/>
                                        </p:tgtEl>
                                        <p:attrNameLst>
                                          <p:attrName>ppt_y</p:attrName>
                                        </p:attrNameLst>
                                      </p:cBhvr>
                                      <p:tavLst>
                                        <p:tav tm="0">
                                          <p:val>
                                            <p:strVal val="#ppt_y+.1"/>
                                          </p:val>
                                        </p:tav>
                                        <p:tav tm="100000">
                                          <p:val>
                                            <p:strVal val="#ppt_y"/>
                                          </p:val>
                                        </p:tav>
                                      </p:tavLst>
                                    </p:anim>
                                  </p:childTnLst>
                                </p:cTn>
                              </p:par>
                            </p:childTnLst>
                          </p:cTn>
                        </p:par>
                        <p:par>
                          <p:cTn id="86" fill="hold">
                            <p:stCondLst>
                              <p:cond delay="9500"/>
                            </p:stCondLst>
                            <p:childTnLst>
                              <p:par>
                                <p:cTn id="87" presetID="22" presetClass="entr" presetSubtype="4" fill="hold" nodeType="afterEffect">
                                  <p:stCondLst>
                                    <p:cond delay="0"/>
                                  </p:stCondLst>
                                  <p:childTnLst>
                                    <p:set>
                                      <p:cBhvr>
                                        <p:cTn id="88" dur="1" fill="hold">
                                          <p:stCondLst>
                                            <p:cond delay="0"/>
                                          </p:stCondLst>
                                        </p:cTn>
                                        <p:tgtEl>
                                          <p:spTgt spid="21"/>
                                        </p:tgtEl>
                                        <p:attrNameLst>
                                          <p:attrName>style.visibility</p:attrName>
                                        </p:attrNameLst>
                                      </p:cBhvr>
                                      <p:to>
                                        <p:strVal val="visible"/>
                                      </p:to>
                                    </p:set>
                                    <p:animEffect transition="in" filter="wipe(down)">
                                      <p:cBhvr>
                                        <p:cTn id="89" dur="500"/>
                                        <p:tgtEl>
                                          <p:spTgt spid="21"/>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3"/>
                                        </p:tgtEl>
                                        <p:attrNameLst>
                                          <p:attrName>style.visibility</p:attrName>
                                        </p:attrNameLst>
                                      </p:cBhvr>
                                      <p:to>
                                        <p:strVal val="visible"/>
                                      </p:to>
                                    </p:set>
                                    <p:animEffect transition="in" filter="fade">
                                      <p:cBhvr>
                                        <p:cTn id="92" dur="500"/>
                                        <p:tgtEl>
                                          <p:spTgt spid="43"/>
                                        </p:tgtEl>
                                      </p:cBhvr>
                                    </p:animEffect>
                                  </p:childTnLst>
                                </p:cTn>
                              </p:par>
                            </p:childTnLst>
                          </p:cTn>
                        </p:par>
                        <p:par>
                          <p:cTn id="93" fill="hold">
                            <p:stCondLst>
                              <p:cond delay="10000"/>
                            </p:stCondLst>
                            <p:childTnLst>
                              <p:par>
                                <p:cTn id="94" presetID="42" presetClass="entr" presetSubtype="0" fill="hold" grpId="0" nodeType="afterEffect">
                                  <p:stCondLst>
                                    <p:cond delay="0"/>
                                  </p:stCondLst>
                                  <p:childTnLst>
                                    <p:set>
                                      <p:cBhvr>
                                        <p:cTn id="95" dur="1" fill="hold">
                                          <p:stCondLst>
                                            <p:cond delay="0"/>
                                          </p:stCondLst>
                                        </p:cTn>
                                        <p:tgtEl>
                                          <p:spTgt spid="53"/>
                                        </p:tgtEl>
                                        <p:attrNameLst>
                                          <p:attrName>style.visibility</p:attrName>
                                        </p:attrNameLst>
                                      </p:cBhvr>
                                      <p:to>
                                        <p:strVal val="visible"/>
                                      </p:to>
                                    </p:set>
                                    <p:animEffect transition="in" filter="fade">
                                      <p:cBhvr>
                                        <p:cTn id="96" dur="1000"/>
                                        <p:tgtEl>
                                          <p:spTgt spid="53"/>
                                        </p:tgtEl>
                                      </p:cBhvr>
                                    </p:animEffect>
                                    <p:anim calcmode="lin" valueType="num">
                                      <p:cBhvr>
                                        <p:cTn id="97" dur="1000" fill="hold"/>
                                        <p:tgtEl>
                                          <p:spTgt spid="53"/>
                                        </p:tgtEl>
                                        <p:attrNameLst>
                                          <p:attrName>ppt_x</p:attrName>
                                        </p:attrNameLst>
                                      </p:cBhvr>
                                      <p:tavLst>
                                        <p:tav tm="0">
                                          <p:val>
                                            <p:strVal val="#ppt_x"/>
                                          </p:val>
                                        </p:tav>
                                        <p:tav tm="100000">
                                          <p:val>
                                            <p:strVal val="#ppt_x"/>
                                          </p:val>
                                        </p:tav>
                                      </p:tavLst>
                                    </p:anim>
                                    <p:anim calcmode="lin" valueType="num">
                                      <p:cBhvr>
                                        <p:cTn id="98" dur="1000" fill="hold"/>
                                        <p:tgtEl>
                                          <p:spTgt spid="53"/>
                                        </p:tgtEl>
                                        <p:attrNameLst>
                                          <p:attrName>ppt_y</p:attrName>
                                        </p:attrNameLst>
                                      </p:cBhvr>
                                      <p:tavLst>
                                        <p:tav tm="0">
                                          <p:val>
                                            <p:strVal val="#ppt_y+.1"/>
                                          </p:val>
                                        </p:tav>
                                        <p:tav tm="100000">
                                          <p:val>
                                            <p:strVal val="#ppt_y"/>
                                          </p:val>
                                        </p:tav>
                                      </p:tavLst>
                                    </p:anim>
                                  </p:childTnLst>
                                </p:cTn>
                              </p:par>
                            </p:childTnLst>
                          </p:cTn>
                        </p:par>
                        <p:par>
                          <p:cTn id="99" fill="hold">
                            <p:stCondLst>
                              <p:cond delay="11000"/>
                            </p:stCondLst>
                            <p:childTnLst>
                              <p:par>
                                <p:cTn id="100" presetID="22" presetClass="entr" presetSubtype="4" fill="hold" nodeType="afterEffect">
                                  <p:stCondLst>
                                    <p:cond delay="0"/>
                                  </p:stCondLst>
                                  <p:childTnLst>
                                    <p:set>
                                      <p:cBhvr>
                                        <p:cTn id="101" dur="1" fill="hold">
                                          <p:stCondLst>
                                            <p:cond delay="0"/>
                                          </p:stCondLst>
                                        </p:cTn>
                                        <p:tgtEl>
                                          <p:spTgt spid="24"/>
                                        </p:tgtEl>
                                        <p:attrNameLst>
                                          <p:attrName>style.visibility</p:attrName>
                                        </p:attrNameLst>
                                      </p:cBhvr>
                                      <p:to>
                                        <p:strVal val="visible"/>
                                      </p:to>
                                    </p:set>
                                    <p:animEffect transition="in" filter="wipe(down)">
                                      <p:cBhvr>
                                        <p:cTn id="102" dur="500"/>
                                        <p:tgtEl>
                                          <p:spTgt spid="24"/>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44"/>
                                        </p:tgtEl>
                                        <p:attrNameLst>
                                          <p:attrName>style.visibility</p:attrName>
                                        </p:attrNameLst>
                                      </p:cBhvr>
                                      <p:to>
                                        <p:strVal val="visible"/>
                                      </p:to>
                                    </p:set>
                                    <p:animEffect transition="in" filter="fade">
                                      <p:cBhvr>
                                        <p:cTn id="105" dur="500"/>
                                        <p:tgtEl>
                                          <p:spTgt spid="44"/>
                                        </p:tgtEl>
                                      </p:cBhvr>
                                    </p:animEffect>
                                  </p:childTnLst>
                                </p:cTn>
                              </p:par>
                            </p:childTnLst>
                          </p:cTn>
                        </p:par>
                        <p:par>
                          <p:cTn id="106" fill="hold">
                            <p:stCondLst>
                              <p:cond delay="11500"/>
                            </p:stCondLst>
                            <p:childTnLst>
                              <p:par>
                                <p:cTn id="107" presetID="42" presetClass="entr" presetSubtype="0" fill="hold" grpId="0" nodeType="afterEffect">
                                  <p:stCondLst>
                                    <p:cond delay="0"/>
                                  </p:stCondLst>
                                  <p:childTnLst>
                                    <p:set>
                                      <p:cBhvr>
                                        <p:cTn id="108" dur="1" fill="hold">
                                          <p:stCondLst>
                                            <p:cond delay="0"/>
                                          </p:stCondLst>
                                        </p:cTn>
                                        <p:tgtEl>
                                          <p:spTgt spid="54"/>
                                        </p:tgtEl>
                                        <p:attrNameLst>
                                          <p:attrName>style.visibility</p:attrName>
                                        </p:attrNameLst>
                                      </p:cBhvr>
                                      <p:to>
                                        <p:strVal val="visible"/>
                                      </p:to>
                                    </p:set>
                                    <p:animEffect transition="in" filter="fade">
                                      <p:cBhvr>
                                        <p:cTn id="109" dur="1000"/>
                                        <p:tgtEl>
                                          <p:spTgt spid="54"/>
                                        </p:tgtEl>
                                      </p:cBhvr>
                                    </p:animEffect>
                                    <p:anim calcmode="lin" valueType="num">
                                      <p:cBhvr>
                                        <p:cTn id="110" dur="1000" fill="hold"/>
                                        <p:tgtEl>
                                          <p:spTgt spid="54"/>
                                        </p:tgtEl>
                                        <p:attrNameLst>
                                          <p:attrName>ppt_x</p:attrName>
                                        </p:attrNameLst>
                                      </p:cBhvr>
                                      <p:tavLst>
                                        <p:tav tm="0">
                                          <p:val>
                                            <p:strVal val="#ppt_x"/>
                                          </p:val>
                                        </p:tav>
                                        <p:tav tm="100000">
                                          <p:val>
                                            <p:strVal val="#ppt_x"/>
                                          </p:val>
                                        </p:tav>
                                      </p:tavLst>
                                    </p:anim>
                                    <p:anim calcmode="lin" valueType="num">
                                      <p:cBhvr>
                                        <p:cTn id="111" dur="1000" fill="hold"/>
                                        <p:tgtEl>
                                          <p:spTgt spid="54"/>
                                        </p:tgtEl>
                                        <p:attrNameLst>
                                          <p:attrName>ppt_y</p:attrName>
                                        </p:attrNameLst>
                                      </p:cBhvr>
                                      <p:tavLst>
                                        <p:tav tm="0">
                                          <p:val>
                                            <p:strVal val="#ppt_y+.1"/>
                                          </p:val>
                                        </p:tav>
                                        <p:tav tm="100000">
                                          <p:val>
                                            <p:strVal val="#ppt_y"/>
                                          </p:val>
                                        </p:tav>
                                      </p:tavLst>
                                    </p:anim>
                                  </p:childTnLst>
                                </p:cTn>
                              </p:par>
                            </p:childTnLst>
                          </p:cTn>
                        </p:par>
                        <p:par>
                          <p:cTn id="112" fill="hold">
                            <p:stCondLst>
                              <p:cond delay="12500"/>
                            </p:stCondLst>
                            <p:childTnLst>
                              <p:par>
                                <p:cTn id="113" presetID="22" presetClass="entr" presetSubtype="4" fill="hold" nodeType="afterEffect">
                                  <p:stCondLst>
                                    <p:cond delay="0"/>
                                  </p:stCondLst>
                                  <p:childTnLst>
                                    <p:set>
                                      <p:cBhvr>
                                        <p:cTn id="114" dur="1" fill="hold">
                                          <p:stCondLst>
                                            <p:cond delay="0"/>
                                          </p:stCondLst>
                                        </p:cTn>
                                        <p:tgtEl>
                                          <p:spTgt spid="27"/>
                                        </p:tgtEl>
                                        <p:attrNameLst>
                                          <p:attrName>style.visibility</p:attrName>
                                        </p:attrNameLst>
                                      </p:cBhvr>
                                      <p:to>
                                        <p:strVal val="visible"/>
                                      </p:to>
                                    </p:set>
                                    <p:animEffect transition="in" filter="wipe(down)">
                                      <p:cBhvr>
                                        <p:cTn id="115" dur="500"/>
                                        <p:tgtEl>
                                          <p:spTgt spid="27"/>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45"/>
                                        </p:tgtEl>
                                        <p:attrNameLst>
                                          <p:attrName>style.visibility</p:attrName>
                                        </p:attrNameLst>
                                      </p:cBhvr>
                                      <p:to>
                                        <p:strVal val="visible"/>
                                      </p:to>
                                    </p:set>
                                    <p:animEffect transition="in" filter="fade">
                                      <p:cBhvr>
                                        <p:cTn id="118" dur="500"/>
                                        <p:tgtEl>
                                          <p:spTgt spid="45"/>
                                        </p:tgtEl>
                                      </p:cBhvr>
                                    </p:animEffect>
                                  </p:childTnLst>
                                </p:cTn>
                              </p:par>
                            </p:childTnLst>
                          </p:cTn>
                        </p:par>
                        <p:par>
                          <p:cTn id="119" fill="hold">
                            <p:stCondLst>
                              <p:cond delay="13000"/>
                            </p:stCondLst>
                            <p:childTnLst>
                              <p:par>
                                <p:cTn id="120" presetID="42" presetClass="entr" presetSubtype="0" fill="hold" grpId="0" nodeType="afterEffect">
                                  <p:stCondLst>
                                    <p:cond delay="0"/>
                                  </p:stCondLst>
                                  <p:childTnLst>
                                    <p:set>
                                      <p:cBhvr>
                                        <p:cTn id="121" dur="1" fill="hold">
                                          <p:stCondLst>
                                            <p:cond delay="0"/>
                                          </p:stCondLst>
                                        </p:cTn>
                                        <p:tgtEl>
                                          <p:spTgt spid="55"/>
                                        </p:tgtEl>
                                        <p:attrNameLst>
                                          <p:attrName>style.visibility</p:attrName>
                                        </p:attrNameLst>
                                      </p:cBhvr>
                                      <p:to>
                                        <p:strVal val="visible"/>
                                      </p:to>
                                    </p:set>
                                    <p:animEffect transition="in" filter="fade">
                                      <p:cBhvr>
                                        <p:cTn id="122" dur="1000"/>
                                        <p:tgtEl>
                                          <p:spTgt spid="55"/>
                                        </p:tgtEl>
                                      </p:cBhvr>
                                    </p:animEffect>
                                    <p:anim calcmode="lin" valueType="num">
                                      <p:cBhvr>
                                        <p:cTn id="123" dur="1000" fill="hold"/>
                                        <p:tgtEl>
                                          <p:spTgt spid="55"/>
                                        </p:tgtEl>
                                        <p:attrNameLst>
                                          <p:attrName>ppt_x</p:attrName>
                                        </p:attrNameLst>
                                      </p:cBhvr>
                                      <p:tavLst>
                                        <p:tav tm="0">
                                          <p:val>
                                            <p:strVal val="#ppt_x"/>
                                          </p:val>
                                        </p:tav>
                                        <p:tav tm="100000">
                                          <p:val>
                                            <p:strVal val="#ppt_x"/>
                                          </p:val>
                                        </p:tav>
                                      </p:tavLst>
                                    </p:anim>
                                    <p:anim calcmode="lin" valueType="num">
                                      <p:cBhvr>
                                        <p:cTn id="124"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p:bldP spid="39" grpId="0"/>
      <p:bldP spid="40" grpId="0"/>
      <p:bldP spid="41" grpId="0"/>
      <p:bldP spid="42" grpId="0"/>
      <p:bldP spid="43" grpId="0"/>
      <p:bldP spid="44" grpId="0"/>
      <p:bldP spid="45" grpId="0"/>
      <p:bldP spid="47" grpId="0"/>
      <p:bldP spid="48" grpId="0"/>
      <p:bldP spid="49" grpId="0"/>
      <p:bldP spid="50" grpId="0"/>
      <p:bldP spid="51" grpId="0"/>
      <p:bldP spid="52" grpId="0"/>
      <p:bldP spid="53" grpId="0"/>
      <p:bldP spid="54" grpId="0"/>
      <p:bldP spid="5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4958366"/>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solidFill>
                  <a:schemeClr val="bg1"/>
                </a:solidFill>
              </a:rPr>
              <a:t>Barchart Layout Sample</a:t>
            </a:r>
          </a:p>
        </p:txBody>
      </p:sp>
      <p:grpSp>
        <p:nvGrpSpPr>
          <p:cNvPr id="5" name="Group 4"/>
          <p:cNvGrpSpPr/>
          <p:nvPr/>
        </p:nvGrpSpPr>
        <p:grpSpPr>
          <a:xfrm>
            <a:off x="5930961" y="1635666"/>
            <a:ext cx="780759" cy="619223"/>
            <a:chOff x="1268812" y="2170863"/>
            <a:chExt cx="912962" cy="724074"/>
          </a:xfrm>
        </p:grpSpPr>
        <p:sp>
          <p:nvSpPr>
            <p:cNvPr id="6" name="Rectangle 5"/>
            <p:cNvSpPr/>
            <p:nvPr/>
          </p:nvSpPr>
          <p:spPr>
            <a:xfrm>
              <a:off x="1268812" y="2170863"/>
              <a:ext cx="724074" cy="72407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dirty="0">
                  <a:latin typeface="+mj-lt"/>
                </a:rPr>
                <a:t>01</a:t>
              </a:r>
              <a:endParaRPr lang="en-US" sz="2400" dirty="0">
                <a:latin typeface="+mj-lt"/>
              </a:endParaRPr>
            </a:p>
          </p:txBody>
        </p:sp>
        <p:sp>
          <p:nvSpPr>
            <p:cNvPr id="7" name="Isosceles Triangle 6"/>
            <p:cNvSpPr/>
            <p:nvPr/>
          </p:nvSpPr>
          <p:spPr>
            <a:xfrm flipV="1">
              <a:off x="1992886" y="2170863"/>
              <a:ext cx="188888" cy="205286"/>
            </a:xfrm>
            <a:prstGeom prst="triangle">
              <a:avLst>
                <a:gd name="adj" fmla="val 0"/>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endParaRPr>
            </a:p>
          </p:txBody>
        </p:sp>
      </p:grpSp>
      <p:sp>
        <p:nvSpPr>
          <p:cNvPr id="8" name="TextBox 7"/>
          <p:cNvSpPr txBox="1"/>
          <p:nvPr/>
        </p:nvSpPr>
        <p:spPr>
          <a:xfrm>
            <a:off x="7000089" y="1570757"/>
            <a:ext cx="1668598" cy="338554"/>
          </a:xfrm>
          <a:prstGeom prst="rect">
            <a:avLst/>
          </a:prstGeom>
          <a:noFill/>
        </p:spPr>
        <p:txBody>
          <a:bodyPr wrap="none" rtlCol="0">
            <a:spAutoFit/>
          </a:bodyPr>
          <a:lstStyle/>
          <a:p>
            <a:r>
              <a:rPr lang="en-US" sz="1600" b="1" dirty="0">
                <a:solidFill>
                  <a:schemeClr val="bg1"/>
                </a:solidFill>
                <a:latin typeface="+mj-lt"/>
                <a:ea typeface="Roboto Condensed" panose="02000000000000000000" pitchFamily="2" charset="0"/>
              </a:rPr>
              <a:t>Click to add title</a:t>
            </a:r>
          </a:p>
        </p:txBody>
      </p:sp>
      <p:sp>
        <p:nvSpPr>
          <p:cNvPr id="9" name="Rectangle 8"/>
          <p:cNvSpPr/>
          <p:nvPr/>
        </p:nvSpPr>
        <p:spPr>
          <a:xfrm>
            <a:off x="7000089" y="1840952"/>
            <a:ext cx="3985022" cy="523220"/>
          </a:xfrm>
          <a:prstGeom prst="rect">
            <a:avLst/>
          </a:prstGeom>
        </p:spPr>
        <p:txBody>
          <a:bodyPr wrap="square">
            <a:spAutoFit/>
          </a:bodyPr>
          <a:lstStyle/>
          <a:p>
            <a:r>
              <a:rPr lang="en-US" sz="1400" dirty="0">
                <a:solidFill>
                  <a:schemeClr val="bg1">
                    <a:lumMod val="95000"/>
                  </a:schemeClr>
                </a:solidFill>
              </a:rPr>
              <a:t>Lorem ipsum dolor </a:t>
            </a:r>
            <a:r>
              <a:rPr lang="en-US" sz="1400" dirty="0" err="1">
                <a:solidFill>
                  <a:schemeClr val="bg1">
                    <a:lumMod val="95000"/>
                  </a:schemeClr>
                </a:solidFill>
              </a:rPr>
              <a:t>amet</a:t>
            </a:r>
            <a:r>
              <a:rPr lang="en-US" sz="1400" dirty="0">
                <a:solidFill>
                  <a:schemeClr val="bg1">
                    <a:lumMod val="95000"/>
                  </a:schemeClr>
                </a:solidFill>
              </a:rPr>
              <a:t>, </a:t>
            </a:r>
            <a:r>
              <a:rPr lang="en-US" sz="1400" dirty="0" err="1">
                <a:solidFill>
                  <a:schemeClr val="bg1">
                    <a:lumMod val="95000"/>
                  </a:schemeClr>
                </a:solidFill>
              </a:rPr>
              <a:t>consectetur</a:t>
            </a:r>
            <a:r>
              <a:rPr lang="en-US" sz="1400" dirty="0">
                <a:solidFill>
                  <a:schemeClr val="bg1">
                    <a:lumMod val="95000"/>
                  </a:schemeClr>
                </a:solidFill>
              </a:rPr>
              <a:t> </a:t>
            </a:r>
            <a:r>
              <a:rPr lang="en-US" sz="1400" dirty="0" err="1">
                <a:solidFill>
                  <a:schemeClr val="bg1">
                    <a:lumMod val="95000"/>
                  </a:schemeClr>
                </a:solidFill>
              </a:rPr>
              <a:t>adipiscing</a:t>
            </a:r>
            <a:r>
              <a:rPr lang="en-US" sz="1400" dirty="0">
                <a:solidFill>
                  <a:schemeClr val="bg1">
                    <a:lumMod val="95000"/>
                  </a:schemeClr>
                </a:solidFill>
              </a:rPr>
              <a:t> </a:t>
            </a:r>
            <a:r>
              <a:rPr lang="en-US" sz="1400" dirty="0" err="1">
                <a:solidFill>
                  <a:schemeClr val="bg1">
                    <a:lumMod val="95000"/>
                  </a:schemeClr>
                </a:solidFill>
              </a:rPr>
              <a:t>Cras</a:t>
            </a:r>
            <a:r>
              <a:rPr lang="en-US" sz="1400" dirty="0">
                <a:solidFill>
                  <a:schemeClr val="bg1">
                    <a:lumMod val="95000"/>
                  </a:schemeClr>
                </a:solidFill>
              </a:rPr>
              <a:t> et </a:t>
            </a:r>
            <a:r>
              <a:rPr lang="en-US" sz="1400" dirty="0" err="1">
                <a:solidFill>
                  <a:schemeClr val="bg1">
                    <a:lumMod val="95000"/>
                  </a:schemeClr>
                </a:solidFill>
              </a:rPr>
              <a:t>urna</a:t>
            </a:r>
            <a:r>
              <a:rPr lang="en-US" sz="1400" dirty="0">
                <a:solidFill>
                  <a:schemeClr val="bg1">
                    <a:lumMod val="95000"/>
                  </a:schemeClr>
                </a:solidFill>
              </a:rPr>
              <a:t> </a:t>
            </a:r>
            <a:r>
              <a:rPr lang="en-US" sz="1400" dirty="0" err="1">
                <a:solidFill>
                  <a:schemeClr val="bg1">
                    <a:lumMod val="95000"/>
                  </a:schemeClr>
                </a:solidFill>
              </a:rPr>
              <a:t>urna</a:t>
            </a:r>
            <a:r>
              <a:rPr lang="en-US" sz="1400" dirty="0">
                <a:solidFill>
                  <a:schemeClr val="bg1">
                    <a:lumMod val="95000"/>
                  </a:schemeClr>
                </a:solidFill>
              </a:rPr>
              <a:t> </a:t>
            </a:r>
            <a:r>
              <a:rPr lang="en-US" sz="1400" dirty="0" err="1">
                <a:solidFill>
                  <a:schemeClr val="bg1">
                    <a:lumMod val="95000"/>
                  </a:schemeClr>
                </a:solidFill>
              </a:rPr>
              <a:t>suspendisse</a:t>
            </a:r>
            <a:r>
              <a:rPr lang="en-US" sz="1400" dirty="0">
                <a:solidFill>
                  <a:schemeClr val="bg1">
                    <a:lumMod val="95000"/>
                  </a:schemeClr>
                </a:solidFill>
              </a:rPr>
              <a:t>.</a:t>
            </a:r>
          </a:p>
        </p:txBody>
      </p:sp>
      <p:grpSp>
        <p:nvGrpSpPr>
          <p:cNvPr id="10" name="Group 9"/>
          <p:cNvGrpSpPr/>
          <p:nvPr/>
        </p:nvGrpSpPr>
        <p:grpSpPr>
          <a:xfrm>
            <a:off x="5930961" y="2607820"/>
            <a:ext cx="780759" cy="619223"/>
            <a:chOff x="1268812" y="2170863"/>
            <a:chExt cx="912962" cy="724074"/>
          </a:xfrm>
        </p:grpSpPr>
        <p:sp>
          <p:nvSpPr>
            <p:cNvPr id="11" name="Rectangle 10"/>
            <p:cNvSpPr/>
            <p:nvPr/>
          </p:nvSpPr>
          <p:spPr>
            <a:xfrm>
              <a:off x="1268812" y="2170863"/>
              <a:ext cx="724074" cy="72407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a:latin typeface="+mj-lt"/>
                </a:rPr>
                <a:t>0</a:t>
              </a:r>
              <a:r>
                <a:rPr lang="en-US" sz="2400">
                  <a:latin typeface="+mj-lt"/>
                </a:rPr>
                <a:t>2</a:t>
              </a:r>
            </a:p>
          </p:txBody>
        </p:sp>
        <p:sp>
          <p:nvSpPr>
            <p:cNvPr id="12" name="Isosceles Triangle 11"/>
            <p:cNvSpPr/>
            <p:nvPr/>
          </p:nvSpPr>
          <p:spPr>
            <a:xfrm flipV="1">
              <a:off x="1992886" y="2170863"/>
              <a:ext cx="188888" cy="205286"/>
            </a:xfrm>
            <a:prstGeom prst="triangle">
              <a:avLst>
                <a:gd name="adj" fmla="val 0"/>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endParaRPr>
            </a:p>
          </p:txBody>
        </p:sp>
      </p:grpSp>
      <p:sp>
        <p:nvSpPr>
          <p:cNvPr id="13" name="TextBox 12"/>
          <p:cNvSpPr txBox="1"/>
          <p:nvPr/>
        </p:nvSpPr>
        <p:spPr>
          <a:xfrm>
            <a:off x="7000089" y="2542911"/>
            <a:ext cx="1668598" cy="338554"/>
          </a:xfrm>
          <a:prstGeom prst="rect">
            <a:avLst/>
          </a:prstGeom>
          <a:noFill/>
        </p:spPr>
        <p:txBody>
          <a:bodyPr wrap="none" rtlCol="0">
            <a:spAutoFit/>
          </a:bodyPr>
          <a:lstStyle/>
          <a:p>
            <a:r>
              <a:rPr lang="en-US" sz="1600" b="1">
                <a:solidFill>
                  <a:schemeClr val="bg1"/>
                </a:solidFill>
                <a:latin typeface="+mj-lt"/>
                <a:ea typeface="Roboto Condensed" panose="02000000000000000000" pitchFamily="2" charset="0"/>
              </a:rPr>
              <a:t>Click to add title</a:t>
            </a:r>
          </a:p>
        </p:txBody>
      </p:sp>
      <p:sp>
        <p:nvSpPr>
          <p:cNvPr id="14" name="Rectangle 13"/>
          <p:cNvSpPr/>
          <p:nvPr/>
        </p:nvSpPr>
        <p:spPr>
          <a:xfrm>
            <a:off x="7000089" y="2813106"/>
            <a:ext cx="3985022" cy="523220"/>
          </a:xfrm>
          <a:prstGeom prst="rect">
            <a:avLst/>
          </a:prstGeom>
        </p:spPr>
        <p:txBody>
          <a:bodyPr wrap="square">
            <a:spAutoFit/>
          </a:bodyPr>
          <a:lstStyle/>
          <a:p>
            <a:r>
              <a:rPr lang="en-US" sz="1400">
                <a:solidFill>
                  <a:schemeClr val="bg1">
                    <a:lumMod val="95000"/>
                  </a:schemeClr>
                </a:solidFill>
              </a:rPr>
              <a:t>Lorem ipsum dolor amet, consectetur adipiscing Cras et urna urna suspendisse.</a:t>
            </a:r>
          </a:p>
        </p:txBody>
      </p:sp>
      <p:sp>
        <p:nvSpPr>
          <p:cNvPr id="16" name="Freeform 15"/>
          <p:cNvSpPr/>
          <p:nvPr/>
        </p:nvSpPr>
        <p:spPr>
          <a:xfrm>
            <a:off x="2688493" y="2734596"/>
            <a:ext cx="1818443" cy="1799270"/>
          </a:xfrm>
          <a:custGeom>
            <a:avLst/>
            <a:gdLst>
              <a:gd name="connsiteX0" fmla="*/ 1145880 w 1614360"/>
              <a:gd name="connsiteY0" fmla="*/ 257391 h 1614360"/>
              <a:gd name="connsiteX1" fmla="*/ 1271451 w 1614360"/>
              <a:gd name="connsiteY1" fmla="*/ 152018 h 1614360"/>
              <a:gd name="connsiteX2" fmla="*/ 1371768 w 1614360"/>
              <a:gd name="connsiteY2" fmla="*/ 236194 h 1614360"/>
              <a:gd name="connsiteX3" fmla="*/ 1289802 w 1614360"/>
              <a:gd name="connsiteY3" fmla="*/ 378156 h 1614360"/>
              <a:gd name="connsiteX4" fmla="*/ 1420037 w 1614360"/>
              <a:gd name="connsiteY4" fmla="*/ 603729 h 1614360"/>
              <a:gd name="connsiteX5" fmla="*/ 1583962 w 1614360"/>
              <a:gd name="connsiteY5" fmla="*/ 603725 h 1614360"/>
              <a:gd name="connsiteX6" fmla="*/ 1606702 w 1614360"/>
              <a:gd name="connsiteY6" fmla="*/ 732690 h 1614360"/>
              <a:gd name="connsiteX7" fmla="*/ 1452661 w 1614360"/>
              <a:gd name="connsiteY7" fmla="*/ 788752 h 1614360"/>
              <a:gd name="connsiteX8" fmla="*/ 1407431 w 1614360"/>
              <a:gd name="connsiteY8" fmla="*/ 1045264 h 1614360"/>
              <a:gd name="connsiteX9" fmla="*/ 1533008 w 1614360"/>
              <a:gd name="connsiteY9" fmla="*/ 1150630 h 1614360"/>
              <a:gd name="connsiteX10" fmla="*/ 1467531 w 1614360"/>
              <a:gd name="connsiteY10" fmla="*/ 1264040 h 1614360"/>
              <a:gd name="connsiteX11" fmla="*/ 1313492 w 1614360"/>
              <a:gd name="connsiteY11" fmla="*/ 1207971 h 1614360"/>
              <a:gd name="connsiteX12" fmla="*/ 1113961 w 1614360"/>
              <a:gd name="connsiteY12" fmla="*/ 1375397 h 1614360"/>
              <a:gd name="connsiteX13" fmla="*/ 1142431 w 1614360"/>
              <a:gd name="connsiteY13" fmla="*/ 1536831 h 1614360"/>
              <a:gd name="connsiteX14" fmla="*/ 1019374 w 1614360"/>
              <a:gd name="connsiteY14" fmla="*/ 1581621 h 1614360"/>
              <a:gd name="connsiteX15" fmla="*/ 937415 w 1614360"/>
              <a:gd name="connsiteY15" fmla="*/ 1439655 h 1614360"/>
              <a:gd name="connsiteX16" fmla="*/ 676946 w 1614360"/>
              <a:gd name="connsiteY16" fmla="*/ 1439655 h 1614360"/>
              <a:gd name="connsiteX17" fmla="*/ 594986 w 1614360"/>
              <a:gd name="connsiteY17" fmla="*/ 1581621 h 1614360"/>
              <a:gd name="connsiteX18" fmla="*/ 471929 w 1614360"/>
              <a:gd name="connsiteY18" fmla="*/ 1536831 h 1614360"/>
              <a:gd name="connsiteX19" fmla="*/ 500399 w 1614360"/>
              <a:gd name="connsiteY19" fmla="*/ 1375397 h 1614360"/>
              <a:gd name="connsiteX20" fmla="*/ 300868 w 1614360"/>
              <a:gd name="connsiteY20" fmla="*/ 1207971 h 1614360"/>
              <a:gd name="connsiteX21" fmla="*/ 146829 w 1614360"/>
              <a:gd name="connsiteY21" fmla="*/ 1264040 h 1614360"/>
              <a:gd name="connsiteX22" fmla="*/ 81352 w 1614360"/>
              <a:gd name="connsiteY22" fmla="*/ 1150630 h 1614360"/>
              <a:gd name="connsiteX23" fmla="*/ 206929 w 1614360"/>
              <a:gd name="connsiteY23" fmla="*/ 1045264 h 1614360"/>
              <a:gd name="connsiteX24" fmla="*/ 161699 w 1614360"/>
              <a:gd name="connsiteY24" fmla="*/ 788752 h 1614360"/>
              <a:gd name="connsiteX25" fmla="*/ 7658 w 1614360"/>
              <a:gd name="connsiteY25" fmla="*/ 732690 h 1614360"/>
              <a:gd name="connsiteX26" fmla="*/ 30398 w 1614360"/>
              <a:gd name="connsiteY26" fmla="*/ 603725 h 1614360"/>
              <a:gd name="connsiteX27" fmla="*/ 194324 w 1614360"/>
              <a:gd name="connsiteY27" fmla="*/ 603729 h 1614360"/>
              <a:gd name="connsiteX28" fmla="*/ 324559 w 1614360"/>
              <a:gd name="connsiteY28" fmla="*/ 378156 h 1614360"/>
              <a:gd name="connsiteX29" fmla="*/ 242592 w 1614360"/>
              <a:gd name="connsiteY29" fmla="*/ 236194 h 1614360"/>
              <a:gd name="connsiteX30" fmla="*/ 342909 w 1614360"/>
              <a:gd name="connsiteY30" fmla="*/ 152018 h 1614360"/>
              <a:gd name="connsiteX31" fmla="*/ 468480 w 1614360"/>
              <a:gd name="connsiteY31" fmla="*/ 257391 h 1614360"/>
              <a:gd name="connsiteX32" fmla="*/ 713241 w 1614360"/>
              <a:gd name="connsiteY32" fmla="*/ 168305 h 1614360"/>
              <a:gd name="connsiteX33" fmla="*/ 741703 w 1614360"/>
              <a:gd name="connsiteY33" fmla="*/ 6869 h 1614360"/>
              <a:gd name="connsiteX34" fmla="*/ 872657 w 1614360"/>
              <a:gd name="connsiteY34" fmla="*/ 6869 h 1614360"/>
              <a:gd name="connsiteX35" fmla="*/ 901119 w 1614360"/>
              <a:gd name="connsiteY35" fmla="*/ 168305 h 1614360"/>
              <a:gd name="connsiteX36" fmla="*/ 1145880 w 1614360"/>
              <a:gd name="connsiteY36" fmla="*/ 257391 h 161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14360" h="1614360">
                <a:moveTo>
                  <a:pt x="1145880" y="257391"/>
                </a:moveTo>
                <a:lnTo>
                  <a:pt x="1271451" y="152018"/>
                </a:lnTo>
                <a:lnTo>
                  <a:pt x="1371768" y="236194"/>
                </a:lnTo>
                <a:lnTo>
                  <a:pt x="1289802" y="378156"/>
                </a:lnTo>
                <a:cubicBezTo>
                  <a:pt x="1348085" y="443720"/>
                  <a:pt x="1392398" y="520472"/>
                  <a:pt x="1420037" y="603729"/>
                </a:cubicBezTo>
                <a:lnTo>
                  <a:pt x="1583962" y="603725"/>
                </a:lnTo>
                <a:lnTo>
                  <a:pt x="1606702" y="732690"/>
                </a:lnTo>
                <a:lnTo>
                  <a:pt x="1452661" y="788752"/>
                </a:lnTo>
                <a:cubicBezTo>
                  <a:pt x="1455164" y="876441"/>
                  <a:pt x="1439775" y="963720"/>
                  <a:pt x="1407431" y="1045264"/>
                </a:cubicBezTo>
                <a:lnTo>
                  <a:pt x="1533008" y="1150630"/>
                </a:lnTo>
                <a:lnTo>
                  <a:pt x="1467531" y="1264040"/>
                </a:lnTo>
                <a:lnTo>
                  <a:pt x="1313492" y="1207971"/>
                </a:lnTo>
                <a:cubicBezTo>
                  <a:pt x="1259045" y="1276754"/>
                  <a:pt x="1191153" y="1333721"/>
                  <a:pt x="1113961" y="1375397"/>
                </a:cubicBezTo>
                <a:lnTo>
                  <a:pt x="1142431" y="1536831"/>
                </a:lnTo>
                <a:lnTo>
                  <a:pt x="1019374" y="1581621"/>
                </a:lnTo>
                <a:lnTo>
                  <a:pt x="937415" y="1439655"/>
                </a:lnTo>
                <a:cubicBezTo>
                  <a:pt x="851493" y="1457347"/>
                  <a:pt x="762867" y="1457347"/>
                  <a:pt x="676946" y="1439655"/>
                </a:cubicBezTo>
                <a:lnTo>
                  <a:pt x="594986" y="1581621"/>
                </a:lnTo>
                <a:lnTo>
                  <a:pt x="471929" y="1536831"/>
                </a:lnTo>
                <a:lnTo>
                  <a:pt x="500399" y="1375397"/>
                </a:lnTo>
                <a:cubicBezTo>
                  <a:pt x="423207" y="1333721"/>
                  <a:pt x="355315" y="1276753"/>
                  <a:pt x="300868" y="1207971"/>
                </a:cubicBezTo>
                <a:lnTo>
                  <a:pt x="146829" y="1264040"/>
                </a:lnTo>
                <a:lnTo>
                  <a:pt x="81352" y="1150630"/>
                </a:lnTo>
                <a:lnTo>
                  <a:pt x="206929" y="1045264"/>
                </a:lnTo>
                <a:cubicBezTo>
                  <a:pt x="174585" y="963720"/>
                  <a:pt x="159196" y="876441"/>
                  <a:pt x="161699" y="788752"/>
                </a:cubicBezTo>
                <a:lnTo>
                  <a:pt x="7658" y="732690"/>
                </a:lnTo>
                <a:lnTo>
                  <a:pt x="30398" y="603725"/>
                </a:lnTo>
                <a:lnTo>
                  <a:pt x="194324" y="603729"/>
                </a:lnTo>
                <a:cubicBezTo>
                  <a:pt x="221963" y="520472"/>
                  <a:pt x="266276" y="443720"/>
                  <a:pt x="324559" y="378156"/>
                </a:cubicBezTo>
                <a:lnTo>
                  <a:pt x="242592" y="236194"/>
                </a:lnTo>
                <a:lnTo>
                  <a:pt x="342909" y="152018"/>
                </a:lnTo>
                <a:lnTo>
                  <a:pt x="468480" y="257391"/>
                </a:lnTo>
                <a:cubicBezTo>
                  <a:pt x="543169" y="211379"/>
                  <a:pt x="626450" y="181067"/>
                  <a:pt x="713241" y="168305"/>
                </a:cubicBezTo>
                <a:lnTo>
                  <a:pt x="741703" y="6869"/>
                </a:lnTo>
                <a:lnTo>
                  <a:pt x="872657" y="6869"/>
                </a:lnTo>
                <a:lnTo>
                  <a:pt x="901119" y="168305"/>
                </a:lnTo>
                <a:cubicBezTo>
                  <a:pt x="987910" y="181067"/>
                  <a:pt x="1071191" y="211378"/>
                  <a:pt x="1145880" y="257391"/>
                </a:cubicBezTo>
                <a:close/>
              </a:path>
            </a:pathLst>
          </a:custGeom>
          <a:solidFill>
            <a:schemeClr val="bg1">
              <a:alpha val="50000"/>
            </a:schemeClr>
          </a:solidFill>
          <a:ln>
            <a:noFill/>
          </a:ln>
        </p:spPr>
        <p:style>
          <a:lnRef idx="1">
            <a:schemeClr val="accent2"/>
          </a:lnRef>
          <a:fillRef idx="3">
            <a:schemeClr val="accent2"/>
          </a:fillRef>
          <a:effectRef idx="2">
            <a:schemeClr val="accent2"/>
          </a:effectRef>
          <a:fontRef idx="minor">
            <a:schemeClr val="lt1"/>
          </a:fontRef>
        </p:style>
        <p:txBody>
          <a:bodyPr spcFirstLastPara="0" vert="horz" wrap="square" lIns="347418" tIns="401016" rIns="347418" bIns="429249" numCol="1" spcCol="1270" anchor="ctr" anchorCtr="0">
            <a:noAutofit/>
          </a:bodyPr>
          <a:lstStyle/>
          <a:p>
            <a:pPr lvl="0" algn="ctr" defTabSz="800100">
              <a:lnSpc>
                <a:spcPct val="90000"/>
              </a:lnSpc>
              <a:spcBef>
                <a:spcPct val="0"/>
              </a:spcBef>
              <a:spcAft>
                <a:spcPct val="35000"/>
              </a:spcAft>
            </a:pPr>
            <a:endParaRPr lang="en-US" sz="1800" kern="1200"/>
          </a:p>
        </p:txBody>
      </p:sp>
      <p:sp>
        <p:nvSpPr>
          <p:cNvPr id="17" name="Freeform 16"/>
          <p:cNvSpPr/>
          <p:nvPr/>
        </p:nvSpPr>
        <p:spPr>
          <a:xfrm>
            <a:off x="1630489" y="2309315"/>
            <a:ext cx="1322504" cy="1308560"/>
          </a:xfrm>
          <a:custGeom>
            <a:avLst/>
            <a:gdLst>
              <a:gd name="connsiteX0" fmla="*/ 878502 w 1174080"/>
              <a:gd name="connsiteY0" fmla="*/ 297365 h 1174080"/>
              <a:gd name="connsiteX1" fmla="*/ 1051718 w 1174080"/>
              <a:gd name="connsiteY1" fmla="*/ 245160 h 1174080"/>
              <a:gd name="connsiteX2" fmla="*/ 1115456 w 1174080"/>
              <a:gd name="connsiteY2" fmla="*/ 355557 h 1174080"/>
              <a:gd name="connsiteX3" fmla="*/ 983637 w 1174080"/>
              <a:gd name="connsiteY3" fmla="*/ 479464 h 1174080"/>
              <a:gd name="connsiteX4" fmla="*/ 983637 w 1174080"/>
              <a:gd name="connsiteY4" fmla="*/ 694615 h 1174080"/>
              <a:gd name="connsiteX5" fmla="*/ 1115456 w 1174080"/>
              <a:gd name="connsiteY5" fmla="*/ 818523 h 1174080"/>
              <a:gd name="connsiteX6" fmla="*/ 1051718 w 1174080"/>
              <a:gd name="connsiteY6" fmla="*/ 928920 h 1174080"/>
              <a:gd name="connsiteX7" fmla="*/ 878502 w 1174080"/>
              <a:gd name="connsiteY7" fmla="*/ 876715 h 1174080"/>
              <a:gd name="connsiteX8" fmla="*/ 692175 w 1174080"/>
              <a:gd name="connsiteY8" fmla="*/ 984291 h 1174080"/>
              <a:gd name="connsiteX9" fmla="*/ 650777 w 1174080"/>
              <a:gd name="connsiteY9" fmla="*/ 1160403 h 1174080"/>
              <a:gd name="connsiteX10" fmla="*/ 523303 w 1174080"/>
              <a:gd name="connsiteY10" fmla="*/ 1160403 h 1174080"/>
              <a:gd name="connsiteX11" fmla="*/ 481905 w 1174080"/>
              <a:gd name="connsiteY11" fmla="*/ 984291 h 1174080"/>
              <a:gd name="connsiteX12" fmla="*/ 295578 w 1174080"/>
              <a:gd name="connsiteY12" fmla="*/ 876715 h 1174080"/>
              <a:gd name="connsiteX13" fmla="*/ 122362 w 1174080"/>
              <a:gd name="connsiteY13" fmla="*/ 928920 h 1174080"/>
              <a:gd name="connsiteX14" fmla="*/ 58624 w 1174080"/>
              <a:gd name="connsiteY14" fmla="*/ 818523 h 1174080"/>
              <a:gd name="connsiteX15" fmla="*/ 190443 w 1174080"/>
              <a:gd name="connsiteY15" fmla="*/ 694616 h 1174080"/>
              <a:gd name="connsiteX16" fmla="*/ 190443 w 1174080"/>
              <a:gd name="connsiteY16" fmla="*/ 479465 h 1174080"/>
              <a:gd name="connsiteX17" fmla="*/ 58624 w 1174080"/>
              <a:gd name="connsiteY17" fmla="*/ 355557 h 1174080"/>
              <a:gd name="connsiteX18" fmla="*/ 122362 w 1174080"/>
              <a:gd name="connsiteY18" fmla="*/ 245160 h 1174080"/>
              <a:gd name="connsiteX19" fmla="*/ 295578 w 1174080"/>
              <a:gd name="connsiteY19" fmla="*/ 297365 h 1174080"/>
              <a:gd name="connsiteX20" fmla="*/ 481905 w 1174080"/>
              <a:gd name="connsiteY20" fmla="*/ 189789 h 1174080"/>
              <a:gd name="connsiteX21" fmla="*/ 523303 w 1174080"/>
              <a:gd name="connsiteY21" fmla="*/ 13677 h 1174080"/>
              <a:gd name="connsiteX22" fmla="*/ 650777 w 1174080"/>
              <a:gd name="connsiteY22" fmla="*/ 13677 h 1174080"/>
              <a:gd name="connsiteX23" fmla="*/ 692175 w 1174080"/>
              <a:gd name="connsiteY23" fmla="*/ 189789 h 1174080"/>
              <a:gd name="connsiteX24" fmla="*/ 878502 w 1174080"/>
              <a:gd name="connsiteY24" fmla="*/ 297365 h 1174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74080" h="1174080">
                <a:moveTo>
                  <a:pt x="878502" y="297365"/>
                </a:moveTo>
                <a:lnTo>
                  <a:pt x="1051718" y="245160"/>
                </a:lnTo>
                <a:lnTo>
                  <a:pt x="1115456" y="355557"/>
                </a:lnTo>
                <a:lnTo>
                  <a:pt x="983637" y="479464"/>
                </a:lnTo>
                <a:cubicBezTo>
                  <a:pt x="1002745" y="549908"/>
                  <a:pt x="1002745" y="624171"/>
                  <a:pt x="983637" y="694615"/>
                </a:cubicBezTo>
                <a:lnTo>
                  <a:pt x="1115456" y="818523"/>
                </a:lnTo>
                <a:lnTo>
                  <a:pt x="1051718" y="928920"/>
                </a:lnTo>
                <a:lnTo>
                  <a:pt x="878502" y="876715"/>
                </a:lnTo>
                <a:cubicBezTo>
                  <a:pt x="827049" y="928485"/>
                  <a:pt x="762736" y="965616"/>
                  <a:pt x="692175" y="984291"/>
                </a:cubicBezTo>
                <a:lnTo>
                  <a:pt x="650777" y="1160403"/>
                </a:lnTo>
                <a:lnTo>
                  <a:pt x="523303" y="1160403"/>
                </a:lnTo>
                <a:lnTo>
                  <a:pt x="481905" y="984291"/>
                </a:lnTo>
                <a:cubicBezTo>
                  <a:pt x="411344" y="965617"/>
                  <a:pt x="347031" y="928485"/>
                  <a:pt x="295578" y="876715"/>
                </a:cubicBezTo>
                <a:lnTo>
                  <a:pt x="122362" y="928920"/>
                </a:lnTo>
                <a:lnTo>
                  <a:pt x="58624" y="818523"/>
                </a:lnTo>
                <a:lnTo>
                  <a:pt x="190443" y="694616"/>
                </a:lnTo>
                <a:cubicBezTo>
                  <a:pt x="171335" y="624172"/>
                  <a:pt x="171335" y="549909"/>
                  <a:pt x="190443" y="479465"/>
                </a:cubicBezTo>
                <a:lnTo>
                  <a:pt x="58624" y="355557"/>
                </a:lnTo>
                <a:lnTo>
                  <a:pt x="122362" y="245160"/>
                </a:lnTo>
                <a:lnTo>
                  <a:pt x="295578" y="297365"/>
                </a:lnTo>
                <a:cubicBezTo>
                  <a:pt x="347031" y="245595"/>
                  <a:pt x="411344" y="208464"/>
                  <a:pt x="481905" y="189789"/>
                </a:cubicBezTo>
                <a:lnTo>
                  <a:pt x="523303" y="13677"/>
                </a:lnTo>
                <a:lnTo>
                  <a:pt x="650777" y="13677"/>
                </a:lnTo>
                <a:lnTo>
                  <a:pt x="692175" y="189789"/>
                </a:lnTo>
                <a:cubicBezTo>
                  <a:pt x="762736" y="208463"/>
                  <a:pt x="827049" y="245595"/>
                  <a:pt x="878502" y="297365"/>
                </a:cubicBezTo>
                <a:close/>
              </a:path>
            </a:pathLst>
          </a:custGeom>
          <a:solidFill>
            <a:schemeClr val="bg1">
              <a:alpha val="60000"/>
            </a:schemeClr>
          </a:solidFill>
          <a:ln>
            <a:noFill/>
          </a:ln>
        </p:spPr>
        <p:style>
          <a:lnRef idx="1">
            <a:schemeClr val="accent1"/>
          </a:lnRef>
          <a:fillRef idx="3">
            <a:schemeClr val="accent1"/>
          </a:fillRef>
          <a:effectRef idx="2">
            <a:schemeClr val="accent1"/>
          </a:effectRef>
          <a:fontRef idx="minor">
            <a:schemeClr val="lt1"/>
          </a:fontRef>
        </p:style>
        <p:txBody>
          <a:bodyPr spcFirstLastPara="0" vert="horz" wrap="square" lIns="318438" tIns="320225" rIns="318438" bIns="320225" numCol="1" spcCol="1270" anchor="ctr" anchorCtr="0">
            <a:noAutofit/>
          </a:bodyPr>
          <a:lstStyle/>
          <a:p>
            <a:pPr lvl="0" algn="ctr" defTabSz="800100">
              <a:lnSpc>
                <a:spcPct val="90000"/>
              </a:lnSpc>
              <a:spcBef>
                <a:spcPct val="0"/>
              </a:spcBef>
              <a:spcAft>
                <a:spcPct val="35000"/>
              </a:spcAft>
            </a:pPr>
            <a:endParaRPr lang="en-US" sz="1800" kern="1200"/>
          </a:p>
        </p:txBody>
      </p:sp>
      <p:sp>
        <p:nvSpPr>
          <p:cNvPr id="18" name="Freeform 17"/>
          <p:cNvSpPr/>
          <p:nvPr/>
        </p:nvSpPr>
        <p:spPr>
          <a:xfrm>
            <a:off x="2225616" y="1262465"/>
            <a:ext cx="1587006" cy="1570273"/>
          </a:xfrm>
          <a:custGeom>
            <a:avLst/>
            <a:gdLst>
              <a:gd name="connsiteX0" fmla="*/ 860753 w 1150359"/>
              <a:gd name="connsiteY0" fmla="*/ 291357 h 1150359"/>
              <a:gd name="connsiteX1" fmla="*/ 1030470 w 1150359"/>
              <a:gd name="connsiteY1" fmla="*/ 240207 h 1150359"/>
              <a:gd name="connsiteX2" fmla="*/ 1092919 w 1150359"/>
              <a:gd name="connsiteY2" fmla="*/ 348373 h 1150359"/>
              <a:gd name="connsiteX3" fmla="*/ 963764 w 1150359"/>
              <a:gd name="connsiteY3" fmla="*/ 469777 h 1150359"/>
              <a:gd name="connsiteX4" fmla="*/ 963764 w 1150359"/>
              <a:gd name="connsiteY4" fmla="*/ 680582 h 1150359"/>
              <a:gd name="connsiteX5" fmla="*/ 1092919 w 1150359"/>
              <a:gd name="connsiteY5" fmla="*/ 801986 h 1150359"/>
              <a:gd name="connsiteX6" fmla="*/ 1030470 w 1150359"/>
              <a:gd name="connsiteY6" fmla="*/ 910152 h 1150359"/>
              <a:gd name="connsiteX7" fmla="*/ 860753 w 1150359"/>
              <a:gd name="connsiteY7" fmla="*/ 859002 h 1150359"/>
              <a:gd name="connsiteX8" fmla="*/ 678191 w 1150359"/>
              <a:gd name="connsiteY8" fmla="*/ 964404 h 1150359"/>
              <a:gd name="connsiteX9" fmla="*/ 637629 w 1150359"/>
              <a:gd name="connsiteY9" fmla="*/ 1136958 h 1150359"/>
              <a:gd name="connsiteX10" fmla="*/ 512730 w 1150359"/>
              <a:gd name="connsiteY10" fmla="*/ 1136958 h 1150359"/>
              <a:gd name="connsiteX11" fmla="*/ 472168 w 1150359"/>
              <a:gd name="connsiteY11" fmla="*/ 964405 h 1150359"/>
              <a:gd name="connsiteX12" fmla="*/ 289606 w 1150359"/>
              <a:gd name="connsiteY12" fmla="*/ 859003 h 1150359"/>
              <a:gd name="connsiteX13" fmla="*/ 119889 w 1150359"/>
              <a:gd name="connsiteY13" fmla="*/ 910152 h 1150359"/>
              <a:gd name="connsiteX14" fmla="*/ 57440 w 1150359"/>
              <a:gd name="connsiteY14" fmla="*/ 801986 h 1150359"/>
              <a:gd name="connsiteX15" fmla="*/ 186595 w 1150359"/>
              <a:gd name="connsiteY15" fmla="*/ 680582 h 1150359"/>
              <a:gd name="connsiteX16" fmla="*/ 186595 w 1150359"/>
              <a:gd name="connsiteY16" fmla="*/ 469777 h 1150359"/>
              <a:gd name="connsiteX17" fmla="*/ 57440 w 1150359"/>
              <a:gd name="connsiteY17" fmla="*/ 348373 h 1150359"/>
              <a:gd name="connsiteX18" fmla="*/ 119889 w 1150359"/>
              <a:gd name="connsiteY18" fmla="*/ 240207 h 1150359"/>
              <a:gd name="connsiteX19" fmla="*/ 289606 w 1150359"/>
              <a:gd name="connsiteY19" fmla="*/ 291357 h 1150359"/>
              <a:gd name="connsiteX20" fmla="*/ 472168 w 1150359"/>
              <a:gd name="connsiteY20" fmla="*/ 185955 h 1150359"/>
              <a:gd name="connsiteX21" fmla="*/ 512730 w 1150359"/>
              <a:gd name="connsiteY21" fmla="*/ 13401 h 1150359"/>
              <a:gd name="connsiteX22" fmla="*/ 637629 w 1150359"/>
              <a:gd name="connsiteY22" fmla="*/ 13401 h 1150359"/>
              <a:gd name="connsiteX23" fmla="*/ 678191 w 1150359"/>
              <a:gd name="connsiteY23" fmla="*/ 185954 h 1150359"/>
              <a:gd name="connsiteX24" fmla="*/ 860753 w 1150359"/>
              <a:gd name="connsiteY24" fmla="*/ 291356 h 1150359"/>
              <a:gd name="connsiteX25" fmla="*/ 860753 w 1150359"/>
              <a:gd name="connsiteY25" fmla="*/ 291357 h 11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50359" h="1150359">
                <a:moveTo>
                  <a:pt x="740425" y="290987"/>
                </a:moveTo>
                <a:lnTo>
                  <a:pt x="863468" y="214781"/>
                </a:lnTo>
                <a:lnTo>
                  <a:pt x="935578" y="286892"/>
                </a:lnTo>
                <a:lnTo>
                  <a:pt x="859372" y="409934"/>
                </a:lnTo>
                <a:cubicBezTo>
                  <a:pt x="888724" y="460412"/>
                  <a:pt x="904100" y="517798"/>
                  <a:pt x="903920" y="576190"/>
                </a:cubicBezTo>
                <a:lnTo>
                  <a:pt x="1031437" y="644645"/>
                </a:lnTo>
                <a:lnTo>
                  <a:pt x="1005044" y="743150"/>
                </a:lnTo>
                <a:lnTo>
                  <a:pt x="860383" y="738674"/>
                </a:lnTo>
                <a:cubicBezTo>
                  <a:pt x="831343" y="789333"/>
                  <a:pt x="789333" y="831342"/>
                  <a:pt x="738675" y="860382"/>
                </a:cubicBezTo>
                <a:lnTo>
                  <a:pt x="743150" y="1005043"/>
                </a:lnTo>
                <a:lnTo>
                  <a:pt x="644645" y="1031437"/>
                </a:lnTo>
                <a:lnTo>
                  <a:pt x="576190" y="903921"/>
                </a:lnTo>
                <a:cubicBezTo>
                  <a:pt x="517798" y="904100"/>
                  <a:pt x="460413" y="888724"/>
                  <a:pt x="409934" y="859373"/>
                </a:cubicBezTo>
                <a:lnTo>
                  <a:pt x="286891" y="935578"/>
                </a:lnTo>
                <a:lnTo>
                  <a:pt x="214781" y="863467"/>
                </a:lnTo>
                <a:lnTo>
                  <a:pt x="290987" y="740425"/>
                </a:lnTo>
                <a:cubicBezTo>
                  <a:pt x="261635" y="689947"/>
                  <a:pt x="246259" y="632561"/>
                  <a:pt x="246439" y="574169"/>
                </a:cubicBezTo>
                <a:lnTo>
                  <a:pt x="118922" y="505714"/>
                </a:lnTo>
                <a:lnTo>
                  <a:pt x="145315" y="407209"/>
                </a:lnTo>
                <a:lnTo>
                  <a:pt x="289976" y="411685"/>
                </a:lnTo>
                <a:cubicBezTo>
                  <a:pt x="319016" y="361026"/>
                  <a:pt x="361026" y="319017"/>
                  <a:pt x="411684" y="289977"/>
                </a:cubicBezTo>
                <a:lnTo>
                  <a:pt x="407209" y="145316"/>
                </a:lnTo>
                <a:lnTo>
                  <a:pt x="505714" y="118922"/>
                </a:lnTo>
                <a:lnTo>
                  <a:pt x="574169" y="246438"/>
                </a:lnTo>
                <a:cubicBezTo>
                  <a:pt x="632561" y="246259"/>
                  <a:pt x="689946" y="261635"/>
                  <a:pt x="740425" y="290986"/>
                </a:cubicBezTo>
                <a:lnTo>
                  <a:pt x="740425" y="290987"/>
                </a:lnTo>
                <a:close/>
              </a:path>
            </a:pathLst>
          </a:custGeom>
          <a:solidFill>
            <a:schemeClr val="bg1">
              <a:alpha val="70000"/>
            </a:schemeClr>
          </a:solidFill>
          <a:ln>
            <a:noFill/>
          </a:ln>
        </p:spPr>
        <p:style>
          <a:lnRef idx="1">
            <a:schemeClr val="accent4"/>
          </a:lnRef>
          <a:fillRef idx="3">
            <a:schemeClr val="accent4"/>
          </a:fillRef>
          <a:effectRef idx="2">
            <a:schemeClr val="accent4"/>
          </a:effectRef>
          <a:fontRef idx="minor">
            <a:schemeClr val="lt1"/>
          </a:fontRef>
        </p:style>
        <p:txBody>
          <a:bodyPr spcFirstLastPara="0" vert="horz" wrap="square" lIns="404436" tIns="404437" rIns="404437" bIns="404436" numCol="1" spcCol="1270" anchor="ctr" anchorCtr="0">
            <a:noAutofit/>
          </a:bodyPr>
          <a:lstStyle/>
          <a:p>
            <a:pPr lvl="0" algn="ctr" defTabSz="800100">
              <a:lnSpc>
                <a:spcPct val="90000"/>
              </a:lnSpc>
              <a:spcBef>
                <a:spcPct val="0"/>
              </a:spcBef>
              <a:spcAft>
                <a:spcPct val="35000"/>
              </a:spcAft>
            </a:pPr>
            <a:endParaRPr lang="en-US" sz="1800" kern="1200"/>
          </a:p>
        </p:txBody>
      </p:sp>
      <p:sp>
        <p:nvSpPr>
          <p:cNvPr id="19" name="Circular Arrow 18"/>
          <p:cNvSpPr/>
          <p:nvPr/>
        </p:nvSpPr>
        <p:spPr>
          <a:xfrm>
            <a:off x="2533686" y="2471416"/>
            <a:ext cx="2327608" cy="2303066"/>
          </a:xfrm>
          <a:prstGeom prst="circularArrow">
            <a:avLst>
              <a:gd name="adj1" fmla="val 4687"/>
              <a:gd name="adj2" fmla="val 299029"/>
              <a:gd name="adj3" fmla="val 2475988"/>
              <a:gd name="adj4" fmla="val 15950712"/>
              <a:gd name="adj5" fmla="val 5469"/>
            </a:avLst>
          </a:prstGeom>
          <a:solidFill>
            <a:schemeClr val="bg1">
              <a:alpha val="50000"/>
            </a:schemeClr>
          </a:solidFill>
          <a:ln>
            <a:noFill/>
          </a:ln>
        </p:spPr>
        <p:style>
          <a:lnRef idx="0">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20" name="Shape 19"/>
          <p:cNvSpPr/>
          <p:nvPr/>
        </p:nvSpPr>
        <p:spPr>
          <a:xfrm>
            <a:off x="1354712" y="2039657"/>
            <a:ext cx="1691152" cy="1673321"/>
          </a:xfrm>
          <a:prstGeom prst="leftCircularArrow">
            <a:avLst>
              <a:gd name="adj1" fmla="val 6452"/>
              <a:gd name="adj2" fmla="val 429999"/>
              <a:gd name="adj3" fmla="val 10489124"/>
              <a:gd name="adj4" fmla="val 14837806"/>
              <a:gd name="adj5" fmla="val 7527"/>
            </a:avLst>
          </a:prstGeom>
          <a:solidFill>
            <a:schemeClr val="bg1">
              <a:alpha val="60000"/>
            </a:schemeClr>
          </a:solidFill>
          <a:ln>
            <a:noFill/>
          </a:ln>
        </p:spPr>
        <p:style>
          <a:lnRef idx="1">
            <a:schemeClr val="accent1"/>
          </a:lnRef>
          <a:fillRef idx="3">
            <a:schemeClr val="accent1"/>
          </a:fillRef>
          <a:effectRef idx="2">
            <a:schemeClr val="accent1"/>
          </a:effectRef>
          <a:fontRef idx="minor">
            <a:schemeClr val="lt1"/>
          </a:fontRef>
        </p:style>
      </p:sp>
      <p:sp>
        <p:nvSpPr>
          <p:cNvPr id="21" name="Circular Arrow 20"/>
          <p:cNvSpPr/>
          <p:nvPr/>
        </p:nvSpPr>
        <p:spPr>
          <a:xfrm>
            <a:off x="2071499" y="1131732"/>
            <a:ext cx="1823403" cy="1804177"/>
          </a:xfrm>
          <a:prstGeom prst="circularArrow">
            <a:avLst>
              <a:gd name="adj1" fmla="val 5984"/>
              <a:gd name="adj2" fmla="val 394124"/>
              <a:gd name="adj3" fmla="val 13313824"/>
              <a:gd name="adj4" fmla="val 10508221"/>
              <a:gd name="adj5" fmla="val 6981"/>
            </a:avLst>
          </a:prstGeom>
          <a:solidFill>
            <a:schemeClr val="bg1">
              <a:alpha val="70000"/>
            </a:schemeClr>
          </a:solidFill>
          <a:ln>
            <a:noFill/>
          </a:ln>
        </p:spPr>
        <p:style>
          <a:lnRef idx="0">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6400" y="1827230"/>
            <a:ext cx="445438" cy="440742"/>
          </a:xfrm>
          <a:prstGeom prst="rect">
            <a:avLst/>
          </a:prstGeom>
        </p:spPr>
      </p:pic>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13429" y="2730910"/>
            <a:ext cx="376609" cy="372638"/>
          </a:xfrm>
          <a:prstGeom prst="rect">
            <a:avLst/>
          </a:prstGeom>
        </p:spPr>
      </p:pic>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21642" y="3300360"/>
            <a:ext cx="641795" cy="635028"/>
          </a:xfrm>
          <a:prstGeom prst="rect">
            <a:avLst/>
          </a:prstGeom>
        </p:spPr>
      </p:pic>
      <p:sp>
        <p:nvSpPr>
          <p:cNvPr id="25" name="Rectangle 24"/>
          <p:cNvSpPr/>
          <p:nvPr/>
        </p:nvSpPr>
        <p:spPr>
          <a:xfrm>
            <a:off x="765723" y="5638117"/>
            <a:ext cx="10588077" cy="738664"/>
          </a:xfrm>
          <a:prstGeom prst="rect">
            <a:avLst/>
          </a:prstGeom>
        </p:spPr>
        <p:txBody>
          <a:bodyPr wrap="square">
            <a:spAutoFit/>
          </a:bodyPr>
          <a:lstStyle/>
          <a:p>
            <a:r>
              <a:rPr lang="en-US" sz="1400" b="1" dirty="0">
                <a:solidFill>
                  <a:schemeClr val="bg1">
                    <a:lumMod val="95000"/>
                  </a:schemeClr>
                </a:solidFill>
              </a:rPr>
              <a:t>Lorem ipsum dolor sit </a:t>
            </a:r>
            <a:r>
              <a:rPr lang="en-US" sz="1400" b="1" dirty="0" err="1">
                <a:solidFill>
                  <a:schemeClr val="bg1">
                    <a:lumMod val="95000"/>
                  </a:schemeClr>
                </a:solidFill>
              </a:rPr>
              <a:t>amet</a:t>
            </a:r>
            <a:r>
              <a:rPr lang="en-US" sz="1400" b="1" dirty="0">
                <a:solidFill>
                  <a:schemeClr val="bg1">
                    <a:lumMod val="95000"/>
                  </a:schemeClr>
                </a:solidFill>
              </a:rPr>
              <a:t>, </a:t>
            </a:r>
            <a:r>
              <a:rPr lang="en-US" sz="1400" b="1" dirty="0" err="1">
                <a:solidFill>
                  <a:schemeClr val="bg1">
                    <a:lumMod val="95000"/>
                  </a:schemeClr>
                </a:solidFill>
              </a:rPr>
              <a:t>consectetur</a:t>
            </a:r>
            <a:r>
              <a:rPr lang="en-US" sz="1400" b="1" dirty="0">
                <a:solidFill>
                  <a:schemeClr val="bg1">
                    <a:lumMod val="95000"/>
                  </a:schemeClr>
                </a:solidFill>
              </a:rPr>
              <a:t> </a:t>
            </a:r>
            <a:r>
              <a:rPr lang="en-US" sz="1400" b="1" dirty="0" err="1">
                <a:solidFill>
                  <a:schemeClr val="bg1">
                    <a:lumMod val="95000"/>
                  </a:schemeClr>
                </a:solidFill>
              </a:rPr>
              <a:t>adipiscing</a:t>
            </a:r>
            <a:r>
              <a:rPr lang="en-US" sz="1400" b="1" dirty="0">
                <a:solidFill>
                  <a:schemeClr val="bg1">
                    <a:lumMod val="95000"/>
                  </a:schemeClr>
                </a:solidFill>
              </a:rPr>
              <a:t> </a:t>
            </a:r>
            <a:r>
              <a:rPr lang="en-US" sz="1400" b="1" dirty="0" err="1">
                <a:solidFill>
                  <a:schemeClr val="bg1">
                    <a:lumMod val="95000"/>
                  </a:schemeClr>
                </a:solidFill>
              </a:rPr>
              <a:t>elit</a:t>
            </a:r>
            <a:r>
              <a:rPr lang="en-US" sz="1400" b="1" dirty="0">
                <a:solidFill>
                  <a:schemeClr val="bg1">
                    <a:lumMod val="95000"/>
                  </a:schemeClr>
                </a:solidFill>
              </a:rPr>
              <a:t>. </a:t>
            </a:r>
            <a:r>
              <a:rPr lang="en-US" sz="1400" b="1" dirty="0" err="1">
                <a:solidFill>
                  <a:schemeClr val="bg1">
                    <a:lumMod val="95000"/>
                  </a:schemeClr>
                </a:solidFill>
              </a:rPr>
              <a:t>Cras</a:t>
            </a:r>
            <a:r>
              <a:rPr lang="en-US" sz="1400" b="1" dirty="0">
                <a:solidFill>
                  <a:schemeClr val="bg1">
                    <a:lumMod val="95000"/>
                  </a:schemeClr>
                </a:solidFill>
              </a:rPr>
              <a:t> et </a:t>
            </a:r>
            <a:r>
              <a:rPr lang="en-US" sz="1400" b="1" dirty="0" err="1">
                <a:solidFill>
                  <a:schemeClr val="bg1">
                    <a:lumMod val="95000"/>
                  </a:schemeClr>
                </a:solidFill>
              </a:rPr>
              <a:t>urna</a:t>
            </a:r>
            <a:r>
              <a:rPr lang="en-US" sz="1400" b="1" dirty="0">
                <a:solidFill>
                  <a:schemeClr val="bg1">
                    <a:lumMod val="95000"/>
                  </a:schemeClr>
                </a:solidFill>
              </a:rPr>
              <a:t> </a:t>
            </a:r>
            <a:r>
              <a:rPr lang="en-US" sz="1400" b="1" dirty="0" err="1">
                <a:solidFill>
                  <a:schemeClr val="bg1">
                    <a:lumMod val="95000"/>
                  </a:schemeClr>
                </a:solidFill>
              </a:rPr>
              <a:t>urna</a:t>
            </a:r>
            <a:r>
              <a:rPr lang="en-US" sz="1400" b="1" dirty="0">
                <a:solidFill>
                  <a:schemeClr val="bg1">
                    <a:lumMod val="95000"/>
                  </a:schemeClr>
                </a:solidFill>
              </a:rPr>
              <a:t>. </a:t>
            </a:r>
            <a:r>
              <a:rPr lang="en-US" sz="1400" b="1" dirty="0" err="1">
                <a:solidFill>
                  <a:schemeClr val="bg1">
                    <a:lumMod val="95000"/>
                  </a:schemeClr>
                </a:solidFill>
              </a:rPr>
              <a:t>Suspendisse</a:t>
            </a:r>
            <a:r>
              <a:rPr lang="en-US" sz="1400" b="1" dirty="0">
                <a:solidFill>
                  <a:schemeClr val="bg1">
                    <a:lumMod val="95000"/>
                  </a:schemeClr>
                </a:solidFill>
              </a:rPr>
              <a:t> </a:t>
            </a:r>
            <a:r>
              <a:rPr lang="en-US" sz="1400" b="1" dirty="0" err="1">
                <a:solidFill>
                  <a:schemeClr val="bg1">
                    <a:lumMod val="95000"/>
                  </a:schemeClr>
                </a:solidFill>
              </a:rPr>
              <a:t>quis</a:t>
            </a:r>
            <a:r>
              <a:rPr lang="en-US" sz="1400" b="1" dirty="0">
                <a:solidFill>
                  <a:schemeClr val="bg1">
                    <a:lumMod val="95000"/>
                  </a:schemeClr>
                </a:solidFill>
              </a:rPr>
              <a:t> </a:t>
            </a:r>
            <a:r>
              <a:rPr lang="en-US" sz="1400" b="1" dirty="0" err="1">
                <a:solidFill>
                  <a:schemeClr val="bg1">
                    <a:lumMod val="95000"/>
                  </a:schemeClr>
                </a:solidFill>
              </a:rPr>
              <a:t>aliquet</a:t>
            </a:r>
            <a:r>
              <a:rPr lang="en-US" sz="1400" b="1" dirty="0">
                <a:solidFill>
                  <a:schemeClr val="bg1">
                    <a:lumMod val="95000"/>
                  </a:schemeClr>
                </a:solidFill>
              </a:rPr>
              <a:t> </a:t>
            </a:r>
            <a:r>
              <a:rPr lang="en-US" sz="1400" b="1" dirty="0" err="1">
                <a:solidFill>
                  <a:schemeClr val="bg1">
                    <a:lumMod val="95000"/>
                  </a:schemeClr>
                </a:solidFill>
              </a:rPr>
              <a:t>tellus</a:t>
            </a:r>
            <a:r>
              <a:rPr lang="en-US" sz="1400" b="1" dirty="0">
                <a:solidFill>
                  <a:schemeClr val="bg1">
                    <a:lumMod val="95000"/>
                  </a:schemeClr>
                </a:solidFill>
              </a:rPr>
              <a:t>. </a:t>
            </a:r>
            <a:r>
              <a:rPr lang="en-US" sz="1400" b="1" dirty="0" err="1">
                <a:solidFill>
                  <a:schemeClr val="bg1">
                    <a:lumMod val="95000"/>
                  </a:schemeClr>
                </a:solidFill>
              </a:rPr>
              <a:t>Nullam</a:t>
            </a:r>
            <a:r>
              <a:rPr lang="en-US" sz="1400" b="1" dirty="0">
                <a:solidFill>
                  <a:schemeClr val="bg1">
                    <a:lumMod val="95000"/>
                  </a:schemeClr>
                </a:solidFill>
              </a:rPr>
              <a:t> </a:t>
            </a:r>
            <a:r>
              <a:rPr lang="en-US" sz="1400" b="1" dirty="0" err="1">
                <a:solidFill>
                  <a:schemeClr val="bg1">
                    <a:lumMod val="95000"/>
                  </a:schemeClr>
                </a:solidFill>
              </a:rPr>
              <a:t>fermentum</a:t>
            </a:r>
            <a:r>
              <a:rPr lang="en-US" sz="1400" b="1" dirty="0">
                <a:solidFill>
                  <a:schemeClr val="bg1">
                    <a:lumMod val="95000"/>
                  </a:schemeClr>
                </a:solidFill>
              </a:rPr>
              <a:t> </a:t>
            </a:r>
            <a:r>
              <a:rPr lang="en-US" sz="1400" b="1" dirty="0" err="1">
                <a:solidFill>
                  <a:schemeClr val="bg1">
                    <a:lumMod val="95000"/>
                  </a:schemeClr>
                </a:solidFill>
              </a:rPr>
              <a:t>metus</a:t>
            </a:r>
            <a:r>
              <a:rPr lang="en-US" sz="1400" b="1" dirty="0">
                <a:solidFill>
                  <a:schemeClr val="bg1">
                    <a:lumMod val="95000"/>
                  </a:schemeClr>
                </a:solidFill>
              </a:rPr>
              <a:t> non </a:t>
            </a:r>
            <a:r>
              <a:rPr lang="en-US" sz="1400" b="1" dirty="0" err="1">
                <a:solidFill>
                  <a:schemeClr val="bg1">
                    <a:lumMod val="95000"/>
                  </a:schemeClr>
                </a:solidFill>
              </a:rPr>
              <a:t>sodales</a:t>
            </a:r>
            <a:r>
              <a:rPr lang="en-US" sz="1400" b="1" dirty="0">
                <a:solidFill>
                  <a:schemeClr val="bg1">
                    <a:lumMod val="95000"/>
                  </a:schemeClr>
                </a:solidFill>
              </a:rPr>
              <a:t> </a:t>
            </a:r>
            <a:r>
              <a:rPr lang="en-US" sz="1400" b="1" dirty="0" err="1">
                <a:solidFill>
                  <a:schemeClr val="bg1">
                    <a:lumMod val="95000"/>
                  </a:schemeClr>
                </a:solidFill>
              </a:rPr>
              <a:t>accumsan</a:t>
            </a:r>
            <a:r>
              <a:rPr lang="en-US" sz="1400" b="1" dirty="0">
                <a:solidFill>
                  <a:schemeClr val="bg1">
                    <a:lumMod val="95000"/>
                  </a:schemeClr>
                </a:solidFill>
              </a:rPr>
              <a:t>. </a:t>
            </a:r>
            <a:r>
              <a:rPr lang="en-US" sz="1400" b="1" dirty="0" err="1">
                <a:solidFill>
                  <a:schemeClr val="bg1">
                    <a:lumMod val="95000"/>
                  </a:schemeClr>
                </a:solidFill>
              </a:rPr>
              <a:t>Morbi</a:t>
            </a:r>
            <a:r>
              <a:rPr lang="en-US" sz="1400" b="1" dirty="0">
                <a:solidFill>
                  <a:schemeClr val="bg1">
                    <a:lumMod val="95000"/>
                  </a:schemeClr>
                </a:solidFill>
              </a:rPr>
              <a:t> </a:t>
            </a:r>
            <a:r>
              <a:rPr lang="en-US" sz="1400" b="1" dirty="0" err="1">
                <a:solidFill>
                  <a:schemeClr val="bg1">
                    <a:lumMod val="95000"/>
                  </a:schemeClr>
                </a:solidFill>
              </a:rPr>
              <a:t>ut</a:t>
            </a:r>
            <a:r>
              <a:rPr lang="en-US" sz="1400" b="1" dirty="0">
                <a:solidFill>
                  <a:schemeClr val="bg1">
                    <a:lumMod val="95000"/>
                  </a:schemeClr>
                </a:solidFill>
              </a:rPr>
              <a:t> </a:t>
            </a:r>
            <a:r>
              <a:rPr lang="en-US" sz="1400" b="1" dirty="0" err="1">
                <a:solidFill>
                  <a:schemeClr val="bg1">
                    <a:lumMod val="95000"/>
                  </a:schemeClr>
                </a:solidFill>
              </a:rPr>
              <a:t>risus</a:t>
            </a:r>
            <a:r>
              <a:rPr lang="en-US" sz="1400" b="1" dirty="0">
                <a:solidFill>
                  <a:schemeClr val="bg1">
                    <a:lumMod val="95000"/>
                  </a:schemeClr>
                </a:solidFill>
              </a:rPr>
              <a:t> </a:t>
            </a:r>
            <a:r>
              <a:rPr lang="en-US" sz="1400" b="1" dirty="0" err="1">
                <a:solidFill>
                  <a:schemeClr val="bg1">
                    <a:lumMod val="95000"/>
                  </a:schemeClr>
                </a:solidFill>
              </a:rPr>
              <a:t>ut</a:t>
            </a:r>
            <a:r>
              <a:rPr lang="en-US" sz="1400" b="1" dirty="0">
                <a:solidFill>
                  <a:schemeClr val="bg1">
                    <a:lumMod val="95000"/>
                  </a:schemeClr>
                </a:solidFill>
              </a:rPr>
              <a:t> </a:t>
            </a:r>
            <a:r>
              <a:rPr lang="en-US" sz="1400" b="1" dirty="0" err="1">
                <a:solidFill>
                  <a:schemeClr val="bg1">
                    <a:lumMod val="95000"/>
                  </a:schemeClr>
                </a:solidFill>
              </a:rPr>
              <a:t>nulla</a:t>
            </a:r>
            <a:r>
              <a:rPr lang="en-US" sz="1400" b="1" dirty="0">
                <a:solidFill>
                  <a:schemeClr val="bg1">
                    <a:lumMod val="95000"/>
                  </a:schemeClr>
                </a:solidFill>
              </a:rPr>
              <a:t> </a:t>
            </a:r>
            <a:r>
              <a:rPr lang="en-US" sz="1400" b="1" dirty="0" err="1">
                <a:solidFill>
                  <a:schemeClr val="bg1">
                    <a:lumMod val="95000"/>
                  </a:schemeClr>
                </a:solidFill>
              </a:rPr>
              <a:t>hendrerit</a:t>
            </a:r>
            <a:r>
              <a:rPr lang="en-US" sz="1400" b="1" dirty="0">
                <a:solidFill>
                  <a:schemeClr val="bg1">
                    <a:lumMod val="95000"/>
                  </a:schemeClr>
                </a:solidFill>
              </a:rPr>
              <a:t> </a:t>
            </a:r>
            <a:r>
              <a:rPr lang="en-US" sz="1400" b="1" dirty="0" err="1">
                <a:solidFill>
                  <a:schemeClr val="bg1">
                    <a:lumMod val="95000"/>
                  </a:schemeClr>
                </a:solidFill>
              </a:rPr>
              <a:t>malesuada</a:t>
            </a:r>
            <a:r>
              <a:rPr lang="en-US" sz="1400" b="1" dirty="0">
                <a:solidFill>
                  <a:schemeClr val="bg1">
                    <a:lumMod val="95000"/>
                  </a:schemeClr>
                </a:solidFill>
              </a:rPr>
              <a:t> </a:t>
            </a:r>
            <a:r>
              <a:rPr lang="en-US" sz="1400" b="1" dirty="0" err="1">
                <a:solidFill>
                  <a:schemeClr val="bg1">
                    <a:lumMod val="95000"/>
                  </a:schemeClr>
                </a:solidFill>
              </a:rPr>
              <a:t>aliquet</a:t>
            </a:r>
            <a:r>
              <a:rPr lang="en-US" sz="1400" b="1" dirty="0">
                <a:solidFill>
                  <a:schemeClr val="bg1">
                    <a:lumMod val="95000"/>
                  </a:schemeClr>
                </a:solidFill>
              </a:rPr>
              <a:t> </a:t>
            </a:r>
            <a:r>
              <a:rPr lang="en-US" sz="1400" b="1" dirty="0" err="1">
                <a:solidFill>
                  <a:schemeClr val="bg1">
                    <a:lumMod val="95000"/>
                  </a:schemeClr>
                </a:solidFill>
              </a:rPr>
              <a:t>quis</a:t>
            </a:r>
            <a:r>
              <a:rPr lang="en-US" sz="1400" b="1" dirty="0">
                <a:solidFill>
                  <a:schemeClr val="bg1">
                    <a:lumMod val="95000"/>
                  </a:schemeClr>
                </a:solidFill>
              </a:rPr>
              <a:t> </a:t>
            </a:r>
            <a:r>
              <a:rPr lang="en-US" sz="1400" b="1" dirty="0" err="1">
                <a:solidFill>
                  <a:schemeClr val="bg1">
                    <a:lumMod val="95000"/>
                  </a:schemeClr>
                </a:solidFill>
              </a:rPr>
              <a:t>purus</a:t>
            </a:r>
            <a:r>
              <a:rPr lang="en-US" sz="1400" b="1" dirty="0">
                <a:solidFill>
                  <a:schemeClr val="bg1">
                    <a:lumMod val="95000"/>
                  </a:schemeClr>
                </a:solidFill>
              </a:rPr>
              <a:t>. </a:t>
            </a:r>
            <a:r>
              <a:rPr lang="en-US" sz="1400" b="1" dirty="0" err="1">
                <a:solidFill>
                  <a:schemeClr val="bg1">
                    <a:lumMod val="95000"/>
                  </a:schemeClr>
                </a:solidFill>
              </a:rPr>
              <a:t>Sed</a:t>
            </a:r>
            <a:r>
              <a:rPr lang="en-US" sz="1400" b="1" dirty="0">
                <a:solidFill>
                  <a:schemeClr val="bg1">
                    <a:lumMod val="95000"/>
                  </a:schemeClr>
                </a:solidFill>
              </a:rPr>
              <a:t> porta </a:t>
            </a:r>
            <a:r>
              <a:rPr lang="en-US" sz="1400" b="1" dirty="0" err="1">
                <a:solidFill>
                  <a:schemeClr val="bg1">
                    <a:lumMod val="95000"/>
                  </a:schemeClr>
                </a:solidFill>
              </a:rPr>
              <a:t>purus</a:t>
            </a:r>
            <a:r>
              <a:rPr lang="en-US" sz="1400" b="1" dirty="0">
                <a:solidFill>
                  <a:schemeClr val="bg1">
                    <a:lumMod val="95000"/>
                  </a:schemeClr>
                </a:solidFill>
              </a:rPr>
              <a:t> </a:t>
            </a:r>
            <a:r>
              <a:rPr lang="en-US" sz="1400" b="1" dirty="0" err="1">
                <a:solidFill>
                  <a:schemeClr val="bg1">
                    <a:lumMod val="95000"/>
                  </a:schemeClr>
                </a:solidFill>
              </a:rPr>
              <a:t>velit</a:t>
            </a:r>
            <a:r>
              <a:rPr lang="en-US" sz="1400" b="1" dirty="0">
                <a:solidFill>
                  <a:schemeClr val="bg1">
                    <a:lumMod val="95000"/>
                  </a:schemeClr>
                </a:solidFill>
              </a:rPr>
              <a:t>, </a:t>
            </a:r>
            <a:r>
              <a:rPr lang="en-US" sz="1400" b="1" dirty="0" err="1">
                <a:solidFill>
                  <a:schemeClr val="bg1">
                    <a:lumMod val="95000"/>
                  </a:schemeClr>
                </a:solidFill>
              </a:rPr>
              <a:t>eu</a:t>
            </a:r>
            <a:r>
              <a:rPr lang="en-US" sz="1400" b="1" dirty="0">
                <a:solidFill>
                  <a:schemeClr val="bg1">
                    <a:lumMod val="95000"/>
                  </a:schemeClr>
                </a:solidFill>
              </a:rPr>
              <a:t> </a:t>
            </a:r>
            <a:r>
              <a:rPr lang="en-US" sz="1400" b="1" dirty="0" err="1">
                <a:solidFill>
                  <a:schemeClr val="bg1">
                    <a:lumMod val="95000"/>
                  </a:schemeClr>
                </a:solidFill>
              </a:rPr>
              <a:t>rhoncus</a:t>
            </a:r>
            <a:r>
              <a:rPr lang="en-US" sz="1400" b="1" dirty="0">
                <a:solidFill>
                  <a:schemeClr val="bg1">
                    <a:lumMod val="95000"/>
                  </a:schemeClr>
                </a:solidFill>
              </a:rPr>
              <a:t> </a:t>
            </a:r>
            <a:r>
              <a:rPr lang="en-US" sz="1400" b="1" dirty="0" err="1">
                <a:solidFill>
                  <a:schemeClr val="bg1">
                    <a:lumMod val="95000"/>
                  </a:schemeClr>
                </a:solidFill>
              </a:rPr>
              <a:t>est</a:t>
            </a:r>
            <a:r>
              <a:rPr lang="en-US" sz="1400" b="1" dirty="0">
                <a:solidFill>
                  <a:schemeClr val="bg1">
                    <a:lumMod val="95000"/>
                  </a:schemeClr>
                </a:solidFill>
              </a:rPr>
              <a:t> </a:t>
            </a:r>
            <a:r>
              <a:rPr lang="en-US" sz="1400" b="1" dirty="0" err="1">
                <a:solidFill>
                  <a:schemeClr val="bg1">
                    <a:lumMod val="95000"/>
                  </a:schemeClr>
                </a:solidFill>
              </a:rPr>
              <a:t>rutrum</a:t>
            </a:r>
            <a:r>
              <a:rPr lang="en-US" sz="1400" b="1" dirty="0">
                <a:solidFill>
                  <a:schemeClr val="bg1">
                    <a:lumMod val="95000"/>
                  </a:schemeClr>
                </a:solidFill>
              </a:rPr>
              <a:t> ac. </a:t>
            </a:r>
            <a:r>
              <a:rPr lang="en-US" sz="1400" b="1" dirty="0" err="1">
                <a:solidFill>
                  <a:schemeClr val="bg1">
                    <a:lumMod val="95000"/>
                  </a:schemeClr>
                </a:solidFill>
              </a:rPr>
              <a:t>Pellentesque</a:t>
            </a:r>
            <a:r>
              <a:rPr lang="en-US" sz="1400" b="1" dirty="0">
                <a:solidFill>
                  <a:schemeClr val="bg1">
                    <a:lumMod val="95000"/>
                  </a:schemeClr>
                </a:solidFill>
              </a:rPr>
              <a:t> habitant </a:t>
            </a:r>
            <a:r>
              <a:rPr lang="en-US" sz="1400" b="1" dirty="0" err="1">
                <a:solidFill>
                  <a:schemeClr val="bg1">
                    <a:lumMod val="95000"/>
                  </a:schemeClr>
                </a:solidFill>
              </a:rPr>
              <a:t>morbi</a:t>
            </a:r>
            <a:r>
              <a:rPr lang="en-US" sz="1400" b="1" dirty="0">
                <a:solidFill>
                  <a:schemeClr val="bg1">
                    <a:lumMod val="95000"/>
                  </a:schemeClr>
                </a:solidFill>
              </a:rPr>
              <a:t> </a:t>
            </a:r>
            <a:r>
              <a:rPr lang="en-US" sz="1400" b="1" dirty="0" err="1">
                <a:solidFill>
                  <a:schemeClr val="bg1">
                    <a:lumMod val="95000"/>
                  </a:schemeClr>
                </a:solidFill>
              </a:rPr>
              <a:t>tristique</a:t>
            </a:r>
            <a:r>
              <a:rPr lang="en-US" sz="1400" b="1" dirty="0">
                <a:solidFill>
                  <a:schemeClr val="bg1">
                    <a:lumMod val="95000"/>
                  </a:schemeClr>
                </a:solidFill>
              </a:rPr>
              <a:t> </a:t>
            </a:r>
            <a:r>
              <a:rPr lang="en-US" sz="1400" b="1" dirty="0" err="1">
                <a:solidFill>
                  <a:schemeClr val="bg1">
                    <a:lumMod val="95000"/>
                  </a:schemeClr>
                </a:solidFill>
              </a:rPr>
              <a:t>senectus</a:t>
            </a:r>
            <a:r>
              <a:rPr lang="en-US" sz="1400" b="1" dirty="0">
                <a:solidFill>
                  <a:schemeClr val="bg1">
                    <a:lumMod val="95000"/>
                  </a:schemeClr>
                </a:solidFill>
              </a:rPr>
              <a:t> et </a:t>
            </a:r>
            <a:r>
              <a:rPr lang="en-US" sz="1400" b="1" dirty="0" err="1">
                <a:solidFill>
                  <a:schemeClr val="bg1">
                    <a:lumMod val="95000"/>
                  </a:schemeClr>
                </a:solidFill>
              </a:rPr>
              <a:t>netus</a:t>
            </a:r>
            <a:r>
              <a:rPr lang="en-US" sz="1400" b="1" dirty="0">
                <a:solidFill>
                  <a:schemeClr val="bg1">
                    <a:lumMod val="95000"/>
                  </a:schemeClr>
                </a:solidFill>
              </a:rPr>
              <a:t> et </a:t>
            </a:r>
            <a:r>
              <a:rPr lang="en-US" sz="1400" b="1" dirty="0" err="1">
                <a:solidFill>
                  <a:schemeClr val="bg1">
                    <a:lumMod val="95000"/>
                  </a:schemeClr>
                </a:solidFill>
              </a:rPr>
              <a:t>malesuada</a:t>
            </a:r>
            <a:r>
              <a:rPr lang="en-US" sz="1400" b="1" dirty="0">
                <a:solidFill>
                  <a:schemeClr val="bg1">
                    <a:lumMod val="95000"/>
                  </a:schemeClr>
                </a:solidFill>
              </a:rPr>
              <a:t> fames ac </a:t>
            </a:r>
            <a:r>
              <a:rPr lang="en-US" sz="1400" b="1" dirty="0" err="1">
                <a:solidFill>
                  <a:schemeClr val="bg1">
                    <a:lumMod val="95000"/>
                  </a:schemeClr>
                </a:solidFill>
              </a:rPr>
              <a:t>turpis</a:t>
            </a:r>
            <a:r>
              <a:rPr lang="en-US" sz="1400" b="1" dirty="0">
                <a:solidFill>
                  <a:schemeClr val="bg1">
                    <a:lumMod val="95000"/>
                  </a:schemeClr>
                </a:solidFill>
              </a:rPr>
              <a:t> </a:t>
            </a:r>
            <a:r>
              <a:rPr lang="en-US" sz="1400" b="1" dirty="0" err="1">
                <a:solidFill>
                  <a:schemeClr val="bg1">
                    <a:lumMod val="95000"/>
                  </a:schemeClr>
                </a:solidFill>
              </a:rPr>
              <a:t>egestas</a:t>
            </a:r>
            <a:r>
              <a:rPr lang="en-US" sz="1400" b="1" dirty="0">
                <a:solidFill>
                  <a:schemeClr val="bg1">
                    <a:lumMod val="95000"/>
                  </a:schemeClr>
                </a:solidFill>
              </a:rPr>
              <a:t>. </a:t>
            </a:r>
            <a:r>
              <a:rPr lang="en-US" sz="1400" b="1" dirty="0" err="1">
                <a:solidFill>
                  <a:schemeClr val="bg1">
                    <a:lumMod val="95000"/>
                  </a:schemeClr>
                </a:solidFill>
              </a:rPr>
              <a:t>Quisque</a:t>
            </a:r>
            <a:r>
              <a:rPr lang="en-US" sz="1400" b="1" dirty="0">
                <a:solidFill>
                  <a:schemeClr val="bg1">
                    <a:lumMod val="95000"/>
                  </a:schemeClr>
                </a:solidFill>
              </a:rPr>
              <a:t> maximus ligula a dolor </a:t>
            </a:r>
            <a:r>
              <a:rPr lang="en-US" sz="1400" b="1" dirty="0" err="1">
                <a:solidFill>
                  <a:schemeClr val="bg1">
                    <a:lumMod val="95000"/>
                  </a:schemeClr>
                </a:solidFill>
              </a:rPr>
              <a:t>iaculis</a:t>
            </a:r>
            <a:r>
              <a:rPr lang="en-US" sz="1400" b="1" dirty="0">
                <a:solidFill>
                  <a:schemeClr val="bg1">
                    <a:lumMod val="95000"/>
                  </a:schemeClr>
                </a:solidFill>
              </a:rPr>
              <a:t>, vitae</a:t>
            </a:r>
          </a:p>
        </p:txBody>
      </p:sp>
      <p:sp>
        <p:nvSpPr>
          <p:cNvPr id="26" name="Rectangle 25"/>
          <p:cNvSpPr/>
          <p:nvPr/>
        </p:nvSpPr>
        <p:spPr>
          <a:xfrm>
            <a:off x="765723" y="5283625"/>
            <a:ext cx="5729069" cy="369332"/>
          </a:xfrm>
          <a:prstGeom prst="rect">
            <a:avLst/>
          </a:prstGeom>
        </p:spPr>
        <p:txBody>
          <a:bodyPr wrap="none">
            <a:spAutoFit/>
          </a:bodyPr>
          <a:lstStyle/>
          <a:p>
            <a:r>
              <a:rPr lang="en-US" b="1" dirty="0" err="1">
                <a:solidFill>
                  <a:schemeClr val="bg1"/>
                </a:solidFill>
                <a:latin typeface="+mj-lt"/>
              </a:rPr>
              <a:t>Mollis</a:t>
            </a:r>
            <a:r>
              <a:rPr lang="en-US" b="1" dirty="0">
                <a:solidFill>
                  <a:schemeClr val="bg1"/>
                </a:solidFill>
                <a:latin typeface="+mj-lt"/>
              </a:rPr>
              <a:t> </a:t>
            </a:r>
            <a:r>
              <a:rPr lang="en-US" b="1" dirty="0" err="1">
                <a:solidFill>
                  <a:schemeClr val="bg1"/>
                </a:solidFill>
                <a:latin typeface="+mj-lt"/>
              </a:rPr>
              <a:t>Turpis</a:t>
            </a:r>
            <a:r>
              <a:rPr lang="en-US" b="1" dirty="0">
                <a:solidFill>
                  <a:schemeClr val="bg1"/>
                </a:solidFill>
                <a:latin typeface="+mj-lt"/>
              </a:rPr>
              <a:t> </a:t>
            </a:r>
            <a:r>
              <a:rPr lang="en-US" b="1" dirty="0" err="1">
                <a:solidFill>
                  <a:schemeClr val="bg1"/>
                </a:solidFill>
                <a:latin typeface="+mj-lt"/>
              </a:rPr>
              <a:t>Rutrum</a:t>
            </a:r>
            <a:r>
              <a:rPr lang="en-US" b="1" dirty="0">
                <a:solidFill>
                  <a:schemeClr val="bg1"/>
                </a:solidFill>
                <a:latin typeface="+mj-lt"/>
              </a:rPr>
              <a:t>. </a:t>
            </a:r>
            <a:r>
              <a:rPr lang="en-US" b="1" dirty="0" err="1">
                <a:solidFill>
                  <a:schemeClr val="bg1"/>
                </a:solidFill>
                <a:latin typeface="+mj-lt"/>
              </a:rPr>
              <a:t>Mauris</a:t>
            </a:r>
            <a:r>
              <a:rPr lang="en-US" b="1" dirty="0">
                <a:solidFill>
                  <a:schemeClr val="bg1"/>
                </a:solidFill>
                <a:latin typeface="+mj-lt"/>
              </a:rPr>
              <a:t> Sit </a:t>
            </a:r>
            <a:r>
              <a:rPr lang="en-US" b="1" dirty="0" err="1">
                <a:solidFill>
                  <a:schemeClr val="bg1"/>
                </a:solidFill>
                <a:latin typeface="+mj-lt"/>
              </a:rPr>
              <a:t>Amet</a:t>
            </a:r>
            <a:r>
              <a:rPr lang="en-US" b="1" dirty="0">
                <a:solidFill>
                  <a:schemeClr val="bg1"/>
                </a:solidFill>
                <a:latin typeface="+mj-lt"/>
              </a:rPr>
              <a:t> </a:t>
            </a:r>
            <a:r>
              <a:rPr lang="en-US" b="1" dirty="0" err="1">
                <a:solidFill>
                  <a:schemeClr val="bg1"/>
                </a:solidFill>
                <a:latin typeface="+mj-lt"/>
              </a:rPr>
              <a:t>Dignissim</a:t>
            </a:r>
            <a:r>
              <a:rPr lang="en-US" b="1" dirty="0">
                <a:solidFill>
                  <a:schemeClr val="bg1"/>
                </a:solidFill>
                <a:latin typeface="+mj-lt"/>
              </a:rPr>
              <a:t> </a:t>
            </a:r>
            <a:r>
              <a:rPr lang="en-US" b="1" dirty="0" err="1">
                <a:solidFill>
                  <a:schemeClr val="bg1"/>
                </a:solidFill>
                <a:latin typeface="+mj-lt"/>
              </a:rPr>
              <a:t>Metus</a:t>
            </a:r>
            <a:endParaRPr lang="en-US" b="1" dirty="0">
              <a:solidFill>
                <a:schemeClr val="bg1"/>
              </a:solidFill>
              <a:latin typeface="+mj-lt"/>
            </a:endParaRPr>
          </a:p>
        </p:txBody>
      </p:sp>
      <p:grpSp>
        <p:nvGrpSpPr>
          <p:cNvPr id="27" name="Group 26"/>
          <p:cNvGrpSpPr/>
          <p:nvPr/>
        </p:nvGrpSpPr>
        <p:grpSpPr>
          <a:xfrm>
            <a:off x="5930961" y="3617211"/>
            <a:ext cx="780759" cy="619223"/>
            <a:chOff x="1268812" y="2170863"/>
            <a:chExt cx="912962" cy="724074"/>
          </a:xfrm>
        </p:grpSpPr>
        <p:sp>
          <p:nvSpPr>
            <p:cNvPr id="28" name="Rectangle 27"/>
            <p:cNvSpPr/>
            <p:nvPr/>
          </p:nvSpPr>
          <p:spPr>
            <a:xfrm>
              <a:off x="1268812" y="2170863"/>
              <a:ext cx="724074" cy="72407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a:latin typeface="+mj-lt"/>
                </a:rPr>
                <a:t>0</a:t>
              </a:r>
              <a:r>
                <a:rPr lang="en-US" sz="2400">
                  <a:latin typeface="+mj-lt"/>
                </a:rPr>
                <a:t>3</a:t>
              </a:r>
            </a:p>
          </p:txBody>
        </p:sp>
        <p:sp>
          <p:nvSpPr>
            <p:cNvPr id="29" name="Isosceles Triangle 28"/>
            <p:cNvSpPr/>
            <p:nvPr/>
          </p:nvSpPr>
          <p:spPr>
            <a:xfrm flipV="1">
              <a:off x="1992886" y="2170863"/>
              <a:ext cx="188888" cy="205286"/>
            </a:xfrm>
            <a:prstGeom prst="triangle">
              <a:avLst>
                <a:gd name="adj" fmla="val 0"/>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endParaRPr>
            </a:p>
          </p:txBody>
        </p:sp>
      </p:grpSp>
      <p:sp>
        <p:nvSpPr>
          <p:cNvPr id="30" name="TextBox 29"/>
          <p:cNvSpPr txBox="1"/>
          <p:nvPr/>
        </p:nvSpPr>
        <p:spPr>
          <a:xfrm>
            <a:off x="7000089" y="3552302"/>
            <a:ext cx="1668598" cy="338554"/>
          </a:xfrm>
          <a:prstGeom prst="rect">
            <a:avLst/>
          </a:prstGeom>
          <a:noFill/>
        </p:spPr>
        <p:txBody>
          <a:bodyPr wrap="none" rtlCol="0">
            <a:spAutoFit/>
          </a:bodyPr>
          <a:lstStyle/>
          <a:p>
            <a:r>
              <a:rPr lang="en-US" sz="1600" b="1" dirty="0">
                <a:solidFill>
                  <a:schemeClr val="bg1"/>
                </a:solidFill>
                <a:latin typeface="+mj-lt"/>
                <a:ea typeface="Roboto Condensed" panose="02000000000000000000" pitchFamily="2" charset="0"/>
              </a:rPr>
              <a:t>Click to add title</a:t>
            </a:r>
          </a:p>
        </p:txBody>
      </p:sp>
      <p:sp>
        <p:nvSpPr>
          <p:cNvPr id="31" name="Rectangle 30"/>
          <p:cNvSpPr/>
          <p:nvPr/>
        </p:nvSpPr>
        <p:spPr>
          <a:xfrm>
            <a:off x="7000089" y="3822497"/>
            <a:ext cx="3985022" cy="523220"/>
          </a:xfrm>
          <a:prstGeom prst="rect">
            <a:avLst/>
          </a:prstGeom>
        </p:spPr>
        <p:txBody>
          <a:bodyPr wrap="square">
            <a:spAutoFit/>
          </a:bodyPr>
          <a:lstStyle/>
          <a:p>
            <a:r>
              <a:rPr lang="en-US" sz="1400" dirty="0">
                <a:solidFill>
                  <a:schemeClr val="bg1">
                    <a:lumMod val="95000"/>
                  </a:schemeClr>
                </a:solidFill>
              </a:rPr>
              <a:t>Lorem ipsum dolor </a:t>
            </a:r>
            <a:r>
              <a:rPr lang="en-US" sz="1400" dirty="0" err="1">
                <a:solidFill>
                  <a:schemeClr val="bg1">
                    <a:lumMod val="95000"/>
                  </a:schemeClr>
                </a:solidFill>
              </a:rPr>
              <a:t>amet</a:t>
            </a:r>
            <a:r>
              <a:rPr lang="en-US" sz="1400" dirty="0">
                <a:solidFill>
                  <a:schemeClr val="bg1">
                    <a:lumMod val="95000"/>
                  </a:schemeClr>
                </a:solidFill>
              </a:rPr>
              <a:t>, </a:t>
            </a:r>
            <a:r>
              <a:rPr lang="en-US" sz="1400" dirty="0" err="1">
                <a:solidFill>
                  <a:schemeClr val="bg1">
                    <a:lumMod val="95000"/>
                  </a:schemeClr>
                </a:solidFill>
              </a:rPr>
              <a:t>consectetur</a:t>
            </a:r>
            <a:r>
              <a:rPr lang="en-US" sz="1400" dirty="0">
                <a:solidFill>
                  <a:schemeClr val="bg1">
                    <a:lumMod val="95000"/>
                  </a:schemeClr>
                </a:solidFill>
              </a:rPr>
              <a:t> </a:t>
            </a:r>
            <a:r>
              <a:rPr lang="en-US" sz="1400" dirty="0" err="1">
                <a:solidFill>
                  <a:schemeClr val="bg1">
                    <a:lumMod val="95000"/>
                  </a:schemeClr>
                </a:solidFill>
              </a:rPr>
              <a:t>adipiscing</a:t>
            </a:r>
            <a:r>
              <a:rPr lang="en-US" sz="1400" dirty="0">
                <a:solidFill>
                  <a:schemeClr val="bg1">
                    <a:lumMod val="95000"/>
                  </a:schemeClr>
                </a:solidFill>
              </a:rPr>
              <a:t> </a:t>
            </a:r>
            <a:r>
              <a:rPr lang="en-US" sz="1400" dirty="0" err="1">
                <a:solidFill>
                  <a:schemeClr val="bg1">
                    <a:lumMod val="95000"/>
                  </a:schemeClr>
                </a:solidFill>
              </a:rPr>
              <a:t>Cras</a:t>
            </a:r>
            <a:r>
              <a:rPr lang="en-US" sz="1400" dirty="0">
                <a:solidFill>
                  <a:schemeClr val="bg1">
                    <a:lumMod val="95000"/>
                  </a:schemeClr>
                </a:solidFill>
              </a:rPr>
              <a:t> et </a:t>
            </a:r>
            <a:r>
              <a:rPr lang="en-US" sz="1400" dirty="0" err="1">
                <a:solidFill>
                  <a:schemeClr val="bg1">
                    <a:lumMod val="95000"/>
                  </a:schemeClr>
                </a:solidFill>
              </a:rPr>
              <a:t>urna</a:t>
            </a:r>
            <a:r>
              <a:rPr lang="en-US" sz="1400" dirty="0">
                <a:solidFill>
                  <a:schemeClr val="bg1">
                    <a:lumMod val="95000"/>
                  </a:schemeClr>
                </a:solidFill>
              </a:rPr>
              <a:t> </a:t>
            </a:r>
            <a:r>
              <a:rPr lang="en-US" sz="1400" dirty="0" err="1">
                <a:solidFill>
                  <a:schemeClr val="bg1">
                    <a:lumMod val="95000"/>
                  </a:schemeClr>
                </a:solidFill>
              </a:rPr>
              <a:t>urna</a:t>
            </a:r>
            <a:r>
              <a:rPr lang="en-US" sz="1400" dirty="0">
                <a:solidFill>
                  <a:schemeClr val="bg1">
                    <a:lumMod val="95000"/>
                  </a:schemeClr>
                </a:solidFill>
              </a:rPr>
              <a:t> </a:t>
            </a:r>
            <a:r>
              <a:rPr lang="en-US" sz="1400" dirty="0" err="1">
                <a:solidFill>
                  <a:schemeClr val="bg1">
                    <a:lumMod val="95000"/>
                  </a:schemeClr>
                </a:solidFill>
              </a:rPr>
              <a:t>suspendisse</a:t>
            </a:r>
            <a:r>
              <a:rPr lang="en-US" sz="1400" dirty="0">
                <a:solidFill>
                  <a:schemeClr val="bg1">
                    <a:lumMod val="95000"/>
                  </a:schemeClr>
                </a:solidFill>
              </a:rPr>
              <a:t>.</a:t>
            </a:r>
          </a:p>
        </p:txBody>
      </p:sp>
    </p:spTree>
    <p:extLst>
      <p:ext uri="{BB962C8B-B14F-4D97-AF65-F5344CB8AC3E}">
        <p14:creationId xmlns:p14="http://schemas.microsoft.com/office/powerpoint/2010/main" val="1285062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fltVal val="0"/>
                                          </p:val>
                                        </p:tav>
                                        <p:tav tm="100000">
                                          <p:val>
                                            <p:strVal val="#ppt_w"/>
                                          </p:val>
                                        </p:tav>
                                      </p:tavLst>
                                    </p:anim>
                                    <p:anim calcmode="lin" valueType="num">
                                      <p:cBhvr>
                                        <p:cTn id="8" dur="1000" fill="hold"/>
                                        <p:tgtEl>
                                          <p:spTgt spid="18"/>
                                        </p:tgtEl>
                                        <p:attrNameLst>
                                          <p:attrName>ppt_h</p:attrName>
                                        </p:attrNameLst>
                                      </p:cBhvr>
                                      <p:tavLst>
                                        <p:tav tm="0">
                                          <p:val>
                                            <p:fltVal val="0"/>
                                          </p:val>
                                        </p:tav>
                                        <p:tav tm="100000">
                                          <p:val>
                                            <p:strVal val="#ppt_h"/>
                                          </p:val>
                                        </p:tav>
                                      </p:tavLst>
                                    </p:anim>
                                    <p:anim calcmode="lin" valueType="num">
                                      <p:cBhvr>
                                        <p:cTn id="9" dur="1000" fill="hold"/>
                                        <p:tgtEl>
                                          <p:spTgt spid="18"/>
                                        </p:tgtEl>
                                        <p:attrNameLst>
                                          <p:attrName>style.rotation</p:attrName>
                                        </p:attrNameLst>
                                      </p:cBhvr>
                                      <p:tavLst>
                                        <p:tav tm="0">
                                          <p:val>
                                            <p:fltVal val="90"/>
                                          </p:val>
                                        </p:tav>
                                        <p:tav tm="100000">
                                          <p:val>
                                            <p:fltVal val="0"/>
                                          </p:val>
                                        </p:tav>
                                      </p:tavLst>
                                    </p:anim>
                                    <p:animEffect transition="in" filter="fade">
                                      <p:cBhvr>
                                        <p:cTn id="10" dur="1000"/>
                                        <p:tgtEl>
                                          <p:spTgt spid="18"/>
                                        </p:tgtEl>
                                      </p:cBhvr>
                                    </p:animEffect>
                                  </p:childTnLst>
                                </p:cTn>
                              </p:par>
                              <p:par>
                                <p:cTn id="11" presetID="3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p:cTn id="13" dur="1000" fill="hold"/>
                                        <p:tgtEl>
                                          <p:spTgt spid="22"/>
                                        </p:tgtEl>
                                        <p:attrNameLst>
                                          <p:attrName>ppt_w</p:attrName>
                                        </p:attrNameLst>
                                      </p:cBhvr>
                                      <p:tavLst>
                                        <p:tav tm="0">
                                          <p:val>
                                            <p:fltVal val="0"/>
                                          </p:val>
                                        </p:tav>
                                        <p:tav tm="100000">
                                          <p:val>
                                            <p:strVal val="#ppt_w"/>
                                          </p:val>
                                        </p:tav>
                                      </p:tavLst>
                                    </p:anim>
                                    <p:anim calcmode="lin" valueType="num">
                                      <p:cBhvr>
                                        <p:cTn id="14" dur="1000" fill="hold"/>
                                        <p:tgtEl>
                                          <p:spTgt spid="22"/>
                                        </p:tgtEl>
                                        <p:attrNameLst>
                                          <p:attrName>ppt_h</p:attrName>
                                        </p:attrNameLst>
                                      </p:cBhvr>
                                      <p:tavLst>
                                        <p:tav tm="0">
                                          <p:val>
                                            <p:fltVal val="0"/>
                                          </p:val>
                                        </p:tav>
                                        <p:tav tm="100000">
                                          <p:val>
                                            <p:strVal val="#ppt_h"/>
                                          </p:val>
                                        </p:tav>
                                      </p:tavLst>
                                    </p:anim>
                                    <p:anim calcmode="lin" valueType="num">
                                      <p:cBhvr>
                                        <p:cTn id="15" dur="1000" fill="hold"/>
                                        <p:tgtEl>
                                          <p:spTgt spid="22"/>
                                        </p:tgtEl>
                                        <p:attrNameLst>
                                          <p:attrName>style.rotation</p:attrName>
                                        </p:attrNameLst>
                                      </p:cBhvr>
                                      <p:tavLst>
                                        <p:tav tm="0">
                                          <p:val>
                                            <p:fltVal val="90"/>
                                          </p:val>
                                        </p:tav>
                                        <p:tav tm="100000">
                                          <p:val>
                                            <p:fltVal val="0"/>
                                          </p:val>
                                        </p:tav>
                                      </p:tavLst>
                                    </p:anim>
                                    <p:animEffect transition="in" filter="fade">
                                      <p:cBhvr>
                                        <p:cTn id="16" dur="1000"/>
                                        <p:tgtEl>
                                          <p:spTgt spid="22"/>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1000" fill="hold"/>
                                        <p:tgtEl>
                                          <p:spTgt spid="17"/>
                                        </p:tgtEl>
                                        <p:attrNameLst>
                                          <p:attrName>ppt_w</p:attrName>
                                        </p:attrNameLst>
                                      </p:cBhvr>
                                      <p:tavLst>
                                        <p:tav tm="0">
                                          <p:val>
                                            <p:fltVal val="0"/>
                                          </p:val>
                                        </p:tav>
                                        <p:tav tm="100000">
                                          <p:val>
                                            <p:strVal val="#ppt_w"/>
                                          </p:val>
                                        </p:tav>
                                      </p:tavLst>
                                    </p:anim>
                                    <p:anim calcmode="lin" valueType="num">
                                      <p:cBhvr>
                                        <p:cTn id="20" dur="1000" fill="hold"/>
                                        <p:tgtEl>
                                          <p:spTgt spid="17"/>
                                        </p:tgtEl>
                                        <p:attrNameLst>
                                          <p:attrName>ppt_h</p:attrName>
                                        </p:attrNameLst>
                                      </p:cBhvr>
                                      <p:tavLst>
                                        <p:tav tm="0">
                                          <p:val>
                                            <p:fltVal val="0"/>
                                          </p:val>
                                        </p:tav>
                                        <p:tav tm="100000">
                                          <p:val>
                                            <p:strVal val="#ppt_h"/>
                                          </p:val>
                                        </p:tav>
                                      </p:tavLst>
                                    </p:anim>
                                    <p:anim calcmode="lin" valueType="num">
                                      <p:cBhvr>
                                        <p:cTn id="21" dur="1000" fill="hold"/>
                                        <p:tgtEl>
                                          <p:spTgt spid="17"/>
                                        </p:tgtEl>
                                        <p:attrNameLst>
                                          <p:attrName>style.rotation</p:attrName>
                                        </p:attrNameLst>
                                      </p:cBhvr>
                                      <p:tavLst>
                                        <p:tav tm="0">
                                          <p:val>
                                            <p:fltVal val="90"/>
                                          </p:val>
                                        </p:tav>
                                        <p:tav tm="100000">
                                          <p:val>
                                            <p:fltVal val="0"/>
                                          </p:val>
                                        </p:tav>
                                      </p:tavLst>
                                    </p:anim>
                                    <p:animEffect transition="in" filter="fade">
                                      <p:cBhvr>
                                        <p:cTn id="22" dur="1000"/>
                                        <p:tgtEl>
                                          <p:spTgt spid="17"/>
                                        </p:tgtEl>
                                      </p:cBhvr>
                                    </p:animEffect>
                                  </p:childTnLst>
                                </p:cTn>
                              </p:par>
                              <p:par>
                                <p:cTn id="23" presetID="3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p:cTn id="25" dur="1000" fill="hold"/>
                                        <p:tgtEl>
                                          <p:spTgt spid="23"/>
                                        </p:tgtEl>
                                        <p:attrNameLst>
                                          <p:attrName>ppt_w</p:attrName>
                                        </p:attrNameLst>
                                      </p:cBhvr>
                                      <p:tavLst>
                                        <p:tav tm="0">
                                          <p:val>
                                            <p:fltVal val="0"/>
                                          </p:val>
                                        </p:tav>
                                        <p:tav tm="100000">
                                          <p:val>
                                            <p:strVal val="#ppt_w"/>
                                          </p:val>
                                        </p:tav>
                                      </p:tavLst>
                                    </p:anim>
                                    <p:anim calcmode="lin" valueType="num">
                                      <p:cBhvr>
                                        <p:cTn id="26" dur="1000" fill="hold"/>
                                        <p:tgtEl>
                                          <p:spTgt spid="23"/>
                                        </p:tgtEl>
                                        <p:attrNameLst>
                                          <p:attrName>ppt_h</p:attrName>
                                        </p:attrNameLst>
                                      </p:cBhvr>
                                      <p:tavLst>
                                        <p:tav tm="0">
                                          <p:val>
                                            <p:fltVal val="0"/>
                                          </p:val>
                                        </p:tav>
                                        <p:tav tm="100000">
                                          <p:val>
                                            <p:strVal val="#ppt_h"/>
                                          </p:val>
                                        </p:tav>
                                      </p:tavLst>
                                    </p:anim>
                                    <p:anim calcmode="lin" valueType="num">
                                      <p:cBhvr>
                                        <p:cTn id="27" dur="1000" fill="hold"/>
                                        <p:tgtEl>
                                          <p:spTgt spid="23"/>
                                        </p:tgtEl>
                                        <p:attrNameLst>
                                          <p:attrName>style.rotation</p:attrName>
                                        </p:attrNameLst>
                                      </p:cBhvr>
                                      <p:tavLst>
                                        <p:tav tm="0">
                                          <p:val>
                                            <p:fltVal val="90"/>
                                          </p:val>
                                        </p:tav>
                                        <p:tav tm="100000">
                                          <p:val>
                                            <p:fltVal val="0"/>
                                          </p:val>
                                        </p:tav>
                                      </p:tavLst>
                                    </p:anim>
                                    <p:animEffect transition="in" filter="fade">
                                      <p:cBhvr>
                                        <p:cTn id="28" dur="1000"/>
                                        <p:tgtEl>
                                          <p:spTgt spid="23"/>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1000" fill="hold"/>
                                        <p:tgtEl>
                                          <p:spTgt spid="16"/>
                                        </p:tgtEl>
                                        <p:attrNameLst>
                                          <p:attrName>ppt_w</p:attrName>
                                        </p:attrNameLst>
                                      </p:cBhvr>
                                      <p:tavLst>
                                        <p:tav tm="0">
                                          <p:val>
                                            <p:fltVal val="0"/>
                                          </p:val>
                                        </p:tav>
                                        <p:tav tm="100000">
                                          <p:val>
                                            <p:strVal val="#ppt_w"/>
                                          </p:val>
                                        </p:tav>
                                      </p:tavLst>
                                    </p:anim>
                                    <p:anim calcmode="lin" valueType="num">
                                      <p:cBhvr>
                                        <p:cTn id="32" dur="1000" fill="hold"/>
                                        <p:tgtEl>
                                          <p:spTgt spid="16"/>
                                        </p:tgtEl>
                                        <p:attrNameLst>
                                          <p:attrName>ppt_h</p:attrName>
                                        </p:attrNameLst>
                                      </p:cBhvr>
                                      <p:tavLst>
                                        <p:tav tm="0">
                                          <p:val>
                                            <p:fltVal val="0"/>
                                          </p:val>
                                        </p:tav>
                                        <p:tav tm="100000">
                                          <p:val>
                                            <p:strVal val="#ppt_h"/>
                                          </p:val>
                                        </p:tav>
                                      </p:tavLst>
                                    </p:anim>
                                    <p:anim calcmode="lin" valueType="num">
                                      <p:cBhvr>
                                        <p:cTn id="33" dur="1000" fill="hold"/>
                                        <p:tgtEl>
                                          <p:spTgt spid="16"/>
                                        </p:tgtEl>
                                        <p:attrNameLst>
                                          <p:attrName>style.rotation</p:attrName>
                                        </p:attrNameLst>
                                      </p:cBhvr>
                                      <p:tavLst>
                                        <p:tav tm="0">
                                          <p:val>
                                            <p:fltVal val="90"/>
                                          </p:val>
                                        </p:tav>
                                        <p:tav tm="100000">
                                          <p:val>
                                            <p:fltVal val="0"/>
                                          </p:val>
                                        </p:tav>
                                      </p:tavLst>
                                    </p:anim>
                                    <p:animEffect transition="in" filter="fade">
                                      <p:cBhvr>
                                        <p:cTn id="34" dur="1000"/>
                                        <p:tgtEl>
                                          <p:spTgt spid="16"/>
                                        </p:tgtEl>
                                      </p:cBhvr>
                                    </p:animEffect>
                                  </p:childTnLst>
                                </p:cTn>
                              </p:par>
                              <p:par>
                                <p:cTn id="35" presetID="3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p:cTn id="37" dur="1000" fill="hold"/>
                                        <p:tgtEl>
                                          <p:spTgt spid="24"/>
                                        </p:tgtEl>
                                        <p:attrNameLst>
                                          <p:attrName>ppt_w</p:attrName>
                                        </p:attrNameLst>
                                      </p:cBhvr>
                                      <p:tavLst>
                                        <p:tav tm="0">
                                          <p:val>
                                            <p:fltVal val="0"/>
                                          </p:val>
                                        </p:tav>
                                        <p:tav tm="100000">
                                          <p:val>
                                            <p:strVal val="#ppt_w"/>
                                          </p:val>
                                        </p:tav>
                                      </p:tavLst>
                                    </p:anim>
                                    <p:anim calcmode="lin" valueType="num">
                                      <p:cBhvr>
                                        <p:cTn id="38" dur="1000" fill="hold"/>
                                        <p:tgtEl>
                                          <p:spTgt spid="24"/>
                                        </p:tgtEl>
                                        <p:attrNameLst>
                                          <p:attrName>ppt_h</p:attrName>
                                        </p:attrNameLst>
                                      </p:cBhvr>
                                      <p:tavLst>
                                        <p:tav tm="0">
                                          <p:val>
                                            <p:fltVal val="0"/>
                                          </p:val>
                                        </p:tav>
                                        <p:tav tm="100000">
                                          <p:val>
                                            <p:strVal val="#ppt_h"/>
                                          </p:val>
                                        </p:tav>
                                      </p:tavLst>
                                    </p:anim>
                                    <p:anim calcmode="lin" valueType="num">
                                      <p:cBhvr>
                                        <p:cTn id="39" dur="1000" fill="hold"/>
                                        <p:tgtEl>
                                          <p:spTgt spid="24"/>
                                        </p:tgtEl>
                                        <p:attrNameLst>
                                          <p:attrName>style.rotation</p:attrName>
                                        </p:attrNameLst>
                                      </p:cBhvr>
                                      <p:tavLst>
                                        <p:tav tm="0">
                                          <p:val>
                                            <p:fltVal val="90"/>
                                          </p:val>
                                        </p:tav>
                                        <p:tav tm="100000">
                                          <p:val>
                                            <p:fltVal val="0"/>
                                          </p:val>
                                        </p:tav>
                                      </p:tavLst>
                                    </p:anim>
                                    <p:animEffect transition="in" filter="fade">
                                      <p:cBhvr>
                                        <p:cTn id="40" dur="1000"/>
                                        <p:tgtEl>
                                          <p:spTgt spid="24"/>
                                        </p:tgtEl>
                                      </p:cBhvr>
                                    </p:animEffect>
                                  </p:childTnLst>
                                </p:cTn>
                              </p:par>
                            </p:childTnLst>
                          </p:cTn>
                        </p:par>
                        <p:par>
                          <p:cTn id="41" fill="hold">
                            <p:stCondLst>
                              <p:cond delay="1000"/>
                            </p:stCondLst>
                            <p:childTnLst>
                              <p:par>
                                <p:cTn id="42" presetID="8" presetClass="emph" presetSubtype="0" repeatCount="indefinite" fill="hold" grpId="1" nodeType="afterEffect">
                                  <p:stCondLst>
                                    <p:cond delay="0"/>
                                  </p:stCondLst>
                                  <p:childTnLst>
                                    <p:animRot by="21600000">
                                      <p:cBhvr>
                                        <p:cTn id="43" dur="2000" fill="hold"/>
                                        <p:tgtEl>
                                          <p:spTgt spid="18"/>
                                        </p:tgtEl>
                                        <p:attrNameLst>
                                          <p:attrName>r</p:attrName>
                                        </p:attrNameLst>
                                      </p:cBhvr>
                                    </p:animRot>
                                  </p:childTnLst>
                                </p:cTn>
                              </p:par>
                              <p:par>
                                <p:cTn id="44" presetID="8" presetClass="emph" presetSubtype="0" repeatCount="indefinite" fill="hold" grpId="1" nodeType="withEffect">
                                  <p:stCondLst>
                                    <p:cond delay="0"/>
                                  </p:stCondLst>
                                  <p:childTnLst>
                                    <p:animRot by="-21600000">
                                      <p:cBhvr>
                                        <p:cTn id="45" dur="2000" fill="hold"/>
                                        <p:tgtEl>
                                          <p:spTgt spid="17"/>
                                        </p:tgtEl>
                                        <p:attrNameLst>
                                          <p:attrName>r</p:attrName>
                                        </p:attrNameLst>
                                      </p:cBhvr>
                                    </p:animRot>
                                  </p:childTnLst>
                                </p:cTn>
                              </p:par>
                              <p:par>
                                <p:cTn id="46" presetID="8" presetClass="emph" presetSubtype="0" repeatCount="indefinite" fill="hold" grpId="1" nodeType="withEffect">
                                  <p:stCondLst>
                                    <p:cond delay="0"/>
                                  </p:stCondLst>
                                  <p:childTnLst>
                                    <p:animRot by="21600000">
                                      <p:cBhvr>
                                        <p:cTn id="47" dur="2000" fill="hold"/>
                                        <p:tgtEl>
                                          <p:spTgt spid="16"/>
                                        </p:tgtEl>
                                        <p:attrNameLst>
                                          <p:attrName>r</p:attrName>
                                        </p:attrNameLst>
                                      </p:cBhvr>
                                    </p:animRot>
                                  </p:childTnLst>
                                </p:cTn>
                              </p:par>
                            </p:childTnLst>
                          </p:cTn>
                        </p:par>
                        <p:par>
                          <p:cTn id="48" fill="hold">
                            <p:stCondLst>
                              <p:cond delay="3000"/>
                            </p:stCondLst>
                            <p:childTnLst>
                              <p:par>
                                <p:cTn id="49" presetID="22" presetClass="entr" presetSubtype="4" fill="hold" nodeType="after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wipe(down)">
                                      <p:cBhvr>
                                        <p:cTn id="51" dur="500"/>
                                        <p:tgtEl>
                                          <p:spTgt spid="21"/>
                                        </p:tgtEl>
                                      </p:cBhvr>
                                    </p:animEffect>
                                  </p:childTnLst>
                                </p:cTn>
                              </p:par>
                            </p:childTnLst>
                          </p:cTn>
                        </p:par>
                        <p:par>
                          <p:cTn id="52" fill="hold">
                            <p:stCondLst>
                              <p:cond delay="3500"/>
                            </p:stCondLst>
                            <p:childTnLst>
                              <p:par>
                                <p:cTn id="53" presetID="10" presetClass="entr" presetSubtype="0" fill="hold" nodeType="after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childTnLst>
                          </p:cTn>
                        </p:par>
                        <p:par>
                          <p:cTn id="56" fill="hold">
                            <p:stCondLst>
                              <p:cond delay="4000"/>
                            </p:stCondLst>
                            <p:childTnLst>
                              <p:par>
                                <p:cTn id="57" presetID="22" presetClass="entr" presetSubtype="8" fill="hold" grpId="0" nodeType="after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wipe(left)">
                                      <p:cBhvr>
                                        <p:cTn id="59" dur="500"/>
                                        <p:tgtEl>
                                          <p:spTgt spid="8"/>
                                        </p:tgtEl>
                                      </p:cBhvr>
                                    </p:animEffect>
                                  </p:childTnLst>
                                </p:cTn>
                              </p:par>
                            </p:childTnLst>
                          </p:cTn>
                        </p:par>
                        <p:par>
                          <p:cTn id="60" fill="hold">
                            <p:stCondLst>
                              <p:cond delay="4500"/>
                            </p:stCondLst>
                            <p:childTnLst>
                              <p:par>
                                <p:cTn id="61" presetID="10" presetClass="entr" presetSubtype="0" fill="hold" grpId="0" nodeType="after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500"/>
                                        <p:tgtEl>
                                          <p:spTgt spid="9"/>
                                        </p:tgtEl>
                                      </p:cBhvr>
                                    </p:animEffect>
                                  </p:childTnLst>
                                </p:cTn>
                              </p:par>
                            </p:childTnLst>
                          </p:cTn>
                        </p:par>
                        <p:par>
                          <p:cTn id="64" fill="hold">
                            <p:stCondLst>
                              <p:cond delay="5000"/>
                            </p:stCondLst>
                            <p:childTnLst>
                              <p:par>
                                <p:cTn id="65" presetID="22" presetClass="entr" presetSubtype="1" fill="hold" nodeType="after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up)">
                                      <p:cBhvr>
                                        <p:cTn id="67" dur="500"/>
                                        <p:tgtEl>
                                          <p:spTgt spid="20"/>
                                        </p:tgtEl>
                                      </p:cBhvr>
                                    </p:animEffect>
                                  </p:childTnLst>
                                </p:cTn>
                              </p:par>
                            </p:childTnLst>
                          </p:cTn>
                        </p:par>
                        <p:par>
                          <p:cTn id="68" fill="hold">
                            <p:stCondLst>
                              <p:cond delay="5500"/>
                            </p:stCondLst>
                            <p:childTnLst>
                              <p:par>
                                <p:cTn id="69" presetID="10" presetClass="entr" presetSubtype="0" fill="hold" nodeType="afterEffect">
                                  <p:stCondLst>
                                    <p:cond delay="0"/>
                                  </p:stCondLst>
                                  <p:childTnLst>
                                    <p:set>
                                      <p:cBhvr>
                                        <p:cTn id="70" dur="1" fill="hold">
                                          <p:stCondLst>
                                            <p:cond delay="0"/>
                                          </p:stCondLst>
                                        </p:cTn>
                                        <p:tgtEl>
                                          <p:spTgt spid="10"/>
                                        </p:tgtEl>
                                        <p:attrNameLst>
                                          <p:attrName>style.visibility</p:attrName>
                                        </p:attrNameLst>
                                      </p:cBhvr>
                                      <p:to>
                                        <p:strVal val="visible"/>
                                      </p:to>
                                    </p:set>
                                    <p:animEffect transition="in" filter="fade">
                                      <p:cBhvr>
                                        <p:cTn id="71" dur="500"/>
                                        <p:tgtEl>
                                          <p:spTgt spid="10"/>
                                        </p:tgtEl>
                                      </p:cBhvr>
                                    </p:animEffect>
                                  </p:childTnLst>
                                </p:cTn>
                              </p:par>
                            </p:childTnLst>
                          </p:cTn>
                        </p:par>
                        <p:par>
                          <p:cTn id="72" fill="hold">
                            <p:stCondLst>
                              <p:cond delay="6000"/>
                            </p:stCondLst>
                            <p:childTnLst>
                              <p:par>
                                <p:cTn id="73" presetID="22" presetClass="entr" presetSubtype="8" fill="hold" grpId="0" nodeType="after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wipe(left)">
                                      <p:cBhvr>
                                        <p:cTn id="75" dur="500"/>
                                        <p:tgtEl>
                                          <p:spTgt spid="13"/>
                                        </p:tgtEl>
                                      </p:cBhvr>
                                    </p:animEffect>
                                  </p:childTnLst>
                                </p:cTn>
                              </p:par>
                            </p:childTnLst>
                          </p:cTn>
                        </p:par>
                        <p:par>
                          <p:cTn id="76" fill="hold">
                            <p:stCondLst>
                              <p:cond delay="6500"/>
                            </p:stCondLst>
                            <p:childTnLst>
                              <p:par>
                                <p:cTn id="77" presetID="10" presetClass="entr" presetSubtype="0" fill="hold" grpId="0" nodeType="afterEffect">
                                  <p:stCondLst>
                                    <p:cond delay="0"/>
                                  </p:stCondLst>
                                  <p:childTnLst>
                                    <p:set>
                                      <p:cBhvr>
                                        <p:cTn id="78" dur="1" fill="hold">
                                          <p:stCondLst>
                                            <p:cond delay="0"/>
                                          </p:stCondLst>
                                        </p:cTn>
                                        <p:tgtEl>
                                          <p:spTgt spid="14"/>
                                        </p:tgtEl>
                                        <p:attrNameLst>
                                          <p:attrName>style.visibility</p:attrName>
                                        </p:attrNameLst>
                                      </p:cBhvr>
                                      <p:to>
                                        <p:strVal val="visible"/>
                                      </p:to>
                                    </p:set>
                                    <p:animEffect transition="in" filter="fade">
                                      <p:cBhvr>
                                        <p:cTn id="79" dur="500"/>
                                        <p:tgtEl>
                                          <p:spTgt spid="14"/>
                                        </p:tgtEl>
                                      </p:cBhvr>
                                    </p:animEffect>
                                  </p:childTnLst>
                                </p:cTn>
                              </p:par>
                            </p:childTnLst>
                          </p:cTn>
                        </p:par>
                        <p:par>
                          <p:cTn id="80" fill="hold">
                            <p:stCondLst>
                              <p:cond delay="7000"/>
                            </p:stCondLst>
                            <p:childTnLst>
                              <p:par>
                                <p:cTn id="81" presetID="22" presetClass="entr" presetSubtype="1" fill="hold" nodeType="after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wipe(up)">
                                      <p:cBhvr>
                                        <p:cTn id="83" dur="500"/>
                                        <p:tgtEl>
                                          <p:spTgt spid="19"/>
                                        </p:tgtEl>
                                      </p:cBhvr>
                                    </p:animEffect>
                                  </p:childTnLst>
                                </p:cTn>
                              </p:par>
                            </p:childTnLst>
                          </p:cTn>
                        </p:par>
                        <p:par>
                          <p:cTn id="84" fill="hold">
                            <p:stCondLst>
                              <p:cond delay="7500"/>
                            </p:stCondLst>
                            <p:childTnLst>
                              <p:par>
                                <p:cTn id="85" presetID="10" presetClass="entr" presetSubtype="0" fill="hold" nodeType="after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500"/>
                                        <p:tgtEl>
                                          <p:spTgt spid="27"/>
                                        </p:tgtEl>
                                      </p:cBhvr>
                                    </p:animEffect>
                                  </p:childTnLst>
                                </p:cTn>
                              </p:par>
                            </p:childTnLst>
                          </p:cTn>
                        </p:par>
                        <p:par>
                          <p:cTn id="88" fill="hold">
                            <p:stCondLst>
                              <p:cond delay="8000"/>
                            </p:stCondLst>
                            <p:childTnLst>
                              <p:par>
                                <p:cTn id="89" presetID="22" presetClass="entr" presetSubtype="8" fill="hold" grpId="0" nodeType="after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wipe(left)">
                                      <p:cBhvr>
                                        <p:cTn id="91" dur="500"/>
                                        <p:tgtEl>
                                          <p:spTgt spid="30"/>
                                        </p:tgtEl>
                                      </p:cBhvr>
                                    </p:animEffect>
                                  </p:childTnLst>
                                </p:cTn>
                              </p:par>
                            </p:childTnLst>
                          </p:cTn>
                        </p:par>
                        <p:par>
                          <p:cTn id="92" fill="hold">
                            <p:stCondLst>
                              <p:cond delay="8500"/>
                            </p:stCondLst>
                            <p:childTnLst>
                              <p:par>
                                <p:cTn id="93" presetID="10" presetClass="entr" presetSubtype="0" fill="hold" grpId="0" nodeType="after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fade">
                                      <p:cBhvr>
                                        <p:cTn id="95" dur="500"/>
                                        <p:tgtEl>
                                          <p:spTgt spid="31"/>
                                        </p:tgtEl>
                                      </p:cBhvr>
                                    </p:animEffect>
                                  </p:childTnLst>
                                </p:cTn>
                              </p:par>
                            </p:childTnLst>
                          </p:cTn>
                        </p:par>
                        <p:par>
                          <p:cTn id="96" fill="hold">
                            <p:stCondLst>
                              <p:cond delay="9000"/>
                            </p:stCondLst>
                            <p:childTnLst>
                              <p:par>
                                <p:cTn id="97" presetID="22" presetClass="entr" presetSubtype="8" fill="hold" grpId="0" nodeType="afterEffect">
                                  <p:stCondLst>
                                    <p:cond delay="0"/>
                                  </p:stCondLst>
                                  <p:childTnLst>
                                    <p:set>
                                      <p:cBhvr>
                                        <p:cTn id="98" dur="1" fill="hold">
                                          <p:stCondLst>
                                            <p:cond delay="0"/>
                                          </p:stCondLst>
                                        </p:cTn>
                                        <p:tgtEl>
                                          <p:spTgt spid="26"/>
                                        </p:tgtEl>
                                        <p:attrNameLst>
                                          <p:attrName>style.visibility</p:attrName>
                                        </p:attrNameLst>
                                      </p:cBhvr>
                                      <p:to>
                                        <p:strVal val="visible"/>
                                      </p:to>
                                    </p:set>
                                    <p:animEffect transition="in" filter="wipe(left)">
                                      <p:cBhvr>
                                        <p:cTn id="99" dur="500"/>
                                        <p:tgtEl>
                                          <p:spTgt spid="26"/>
                                        </p:tgtEl>
                                      </p:cBhvr>
                                    </p:animEffect>
                                  </p:childTnLst>
                                </p:cTn>
                              </p:par>
                            </p:childTnLst>
                          </p:cTn>
                        </p:par>
                        <p:par>
                          <p:cTn id="100" fill="hold">
                            <p:stCondLst>
                              <p:cond delay="9500"/>
                            </p:stCondLst>
                            <p:childTnLst>
                              <p:par>
                                <p:cTn id="101" presetID="10" presetClass="entr" presetSubtype="0" fill="hold" grpId="0" nodeType="afterEffect">
                                  <p:stCondLst>
                                    <p:cond delay="0"/>
                                  </p:stCondLst>
                                  <p:childTnLst>
                                    <p:set>
                                      <p:cBhvr>
                                        <p:cTn id="102" dur="1" fill="hold">
                                          <p:stCondLst>
                                            <p:cond delay="0"/>
                                          </p:stCondLst>
                                        </p:cTn>
                                        <p:tgtEl>
                                          <p:spTgt spid="25"/>
                                        </p:tgtEl>
                                        <p:attrNameLst>
                                          <p:attrName>style.visibility</p:attrName>
                                        </p:attrNameLst>
                                      </p:cBhvr>
                                      <p:to>
                                        <p:strVal val="visible"/>
                                      </p:to>
                                    </p:set>
                                    <p:animEffect transition="in" filter="fade">
                                      <p:cBhvr>
                                        <p:cTn id="10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3" grpId="0"/>
      <p:bldP spid="14" grpId="0"/>
      <p:bldP spid="16" grpId="0" animBg="1"/>
      <p:bldP spid="16" grpId="1" animBg="1"/>
      <p:bldP spid="17" grpId="0" animBg="1"/>
      <p:bldP spid="17" grpId="1" animBg="1"/>
      <p:bldP spid="18" grpId="0" animBg="1"/>
      <p:bldP spid="18" grpId="1" animBg="1"/>
      <p:bldP spid="25" grpId="0"/>
      <p:bldP spid="26" grpId="0"/>
      <p:bldP spid="30" grpId="0"/>
      <p:bldP spid="3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16"/>
          <p:cNvGraphicFramePr/>
          <p:nvPr>
            <p:extLst>
              <p:ext uri="{D42A27DB-BD31-4B8C-83A1-F6EECF244321}">
                <p14:modId xmlns:p14="http://schemas.microsoft.com/office/powerpoint/2010/main" val="52813737"/>
              </p:ext>
            </p:extLst>
          </p:nvPr>
        </p:nvGraphicFramePr>
        <p:xfrm>
          <a:off x="2032000" y="1605933"/>
          <a:ext cx="8128000" cy="2663612"/>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lstStyle/>
          <a:p>
            <a:r>
              <a:rPr lang="en-US"/>
              <a:t>Bar Chart Layout Sample</a:t>
            </a:r>
          </a:p>
        </p:txBody>
      </p:sp>
      <p:sp>
        <p:nvSpPr>
          <p:cNvPr id="14" name="Rectangle 13"/>
          <p:cNvSpPr/>
          <p:nvPr/>
        </p:nvSpPr>
        <p:spPr>
          <a:xfrm>
            <a:off x="0" y="4158342"/>
            <a:ext cx="12192000" cy="2699658"/>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799470" y="4262511"/>
            <a:ext cx="704039" cy="400110"/>
          </a:xfrm>
          <a:prstGeom prst="rect">
            <a:avLst/>
          </a:prstGeom>
          <a:noFill/>
        </p:spPr>
        <p:txBody>
          <a:bodyPr wrap="none" rtlCol="0">
            <a:spAutoFit/>
          </a:bodyPr>
          <a:lstStyle/>
          <a:p>
            <a:r>
              <a:rPr lang="en-US" sz="2000">
                <a:solidFill>
                  <a:schemeClr val="bg1"/>
                </a:solidFill>
                <a:latin typeface="+mj-lt"/>
              </a:rPr>
              <a:t>2012</a:t>
            </a:r>
          </a:p>
        </p:txBody>
      </p:sp>
      <p:sp>
        <p:nvSpPr>
          <p:cNvPr id="19" name="TextBox 18"/>
          <p:cNvSpPr txBox="1"/>
          <p:nvPr/>
        </p:nvSpPr>
        <p:spPr>
          <a:xfrm>
            <a:off x="4766602" y="4262511"/>
            <a:ext cx="704039" cy="400110"/>
          </a:xfrm>
          <a:prstGeom prst="rect">
            <a:avLst/>
          </a:prstGeom>
          <a:noFill/>
        </p:spPr>
        <p:txBody>
          <a:bodyPr wrap="none" rtlCol="0">
            <a:spAutoFit/>
          </a:bodyPr>
          <a:lstStyle/>
          <a:p>
            <a:r>
              <a:rPr lang="en-US" sz="2000">
                <a:solidFill>
                  <a:schemeClr val="bg1"/>
                </a:solidFill>
                <a:latin typeface="+mj-lt"/>
              </a:rPr>
              <a:t>2013</a:t>
            </a:r>
          </a:p>
        </p:txBody>
      </p:sp>
      <p:sp>
        <p:nvSpPr>
          <p:cNvPr id="20" name="TextBox 19"/>
          <p:cNvSpPr txBox="1"/>
          <p:nvPr/>
        </p:nvSpPr>
        <p:spPr>
          <a:xfrm>
            <a:off x="6724356" y="4262511"/>
            <a:ext cx="704039" cy="400110"/>
          </a:xfrm>
          <a:prstGeom prst="rect">
            <a:avLst/>
          </a:prstGeom>
          <a:noFill/>
        </p:spPr>
        <p:txBody>
          <a:bodyPr wrap="none" rtlCol="0">
            <a:spAutoFit/>
          </a:bodyPr>
          <a:lstStyle/>
          <a:p>
            <a:r>
              <a:rPr lang="en-US" sz="2000">
                <a:solidFill>
                  <a:schemeClr val="bg1"/>
                </a:solidFill>
                <a:latin typeface="+mj-lt"/>
              </a:rPr>
              <a:t>2014</a:t>
            </a:r>
          </a:p>
        </p:txBody>
      </p:sp>
      <p:sp>
        <p:nvSpPr>
          <p:cNvPr id="21" name="TextBox 20"/>
          <p:cNvSpPr txBox="1"/>
          <p:nvPr/>
        </p:nvSpPr>
        <p:spPr>
          <a:xfrm>
            <a:off x="8691488" y="4262511"/>
            <a:ext cx="704039" cy="400110"/>
          </a:xfrm>
          <a:prstGeom prst="rect">
            <a:avLst/>
          </a:prstGeom>
          <a:noFill/>
        </p:spPr>
        <p:txBody>
          <a:bodyPr wrap="none" rtlCol="0">
            <a:spAutoFit/>
          </a:bodyPr>
          <a:lstStyle/>
          <a:p>
            <a:r>
              <a:rPr lang="en-US" sz="2000">
                <a:solidFill>
                  <a:schemeClr val="bg1"/>
                </a:solidFill>
                <a:latin typeface="+mj-lt"/>
              </a:rPr>
              <a:t>2015</a:t>
            </a:r>
          </a:p>
        </p:txBody>
      </p:sp>
      <p:sp>
        <p:nvSpPr>
          <p:cNvPr id="22" name="Title 1"/>
          <p:cNvSpPr txBox="1">
            <a:spLocks/>
          </p:cNvSpPr>
          <p:nvPr/>
        </p:nvSpPr>
        <p:spPr>
          <a:xfrm>
            <a:off x="852714" y="4674971"/>
            <a:ext cx="10573563" cy="59522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u="none" kern="1200">
                <a:solidFill>
                  <a:schemeClr val="tx1">
                    <a:lumMod val="65000"/>
                    <a:lumOff val="35000"/>
                  </a:schemeClr>
                </a:solidFill>
                <a:latin typeface="Source Sans Pro" panose="020B0503030403020204" pitchFamily="34" charset="0"/>
                <a:ea typeface="+mj-ea"/>
                <a:cs typeface="+mj-cs"/>
              </a:defRPr>
            </a:lvl1pPr>
          </a:lstStyle>
          <a:p>
            <a:pPr algn="ctr"/>
            <a:r>
              <a:rPr lang="en-US" sz="3200">
                <a:solidFill>
                  <a:schemeClr val="bg1"/>
                </a:solidFill>
              </a:rPr>
              <a:t>Bar Chart Layout Sample</a:t>
            </a:r>
          </a:p>
        </p:txBody>
      </p:sp>
      <p:sp>
        <p:nvSpPr>
          <p:cNvPr id="24" name="Rectangle 23"/>
          <p:cNvSpPr/>
          <p:nvPr/>
        </p:nvSpPr>
        <p:spPr>
          <a:xfrm>
            <a:off x="1197937" y="5267493"/>
            <a:ext cx="9883115" cy="738664"/>
          </a:xfrm>
          <a:prstGeom prst="rect">
            <a:avLst/>
          </a:prstGeom>
        </p:spPr>
        <p:txBody>
          <a:bodyPr wrap="square">
            <a:spAutoFit/>
          </a:bodyPr>
          <a:lstStyle/>
          <a:p>
            <a:pPr algn="ctr"/>
            <a:r>
              <a:rPr lang="en-US" sz="1400" dirty="0">
                <a:solidFill>
                  <a:schemeClr val="bg1">
                    <a:lumMod val="95000"/>
                  </a:schemeClr>
                </a:solidFill>
              </a:rPr>
              <a:t>Lorem ipsum dolor sit </a:t>
            </a:r>
            <a:r>
              <a:rPr lang="en-US" sz="1400" dirty="0" err="1">
                <a:solidFill>
                  <a:schemeClr val="bg1">
                    <a:lumMod val="95000"/>
                  </a:schemeClr>
                </a:solidFill>
              </a:rPr>
              <a:t>amet</a:t>
            </a:r>
            <a:r>
              <a:rPr lang="en-US" sz="1400" dirty="0">
                <a:solidFill>
                  <a:schemeClr val="bg1">
                    <a:lumMod val="95000"/>
                  </a:schemeClr>
                </a:solidFill>
              </a:rPr>
              <a:t>, </a:t>
            </a:r>
            <a:r>
              <a:rPr lang="en-US" sz="1400" dirty="0" err="1">
                <a:solidFill>
                  <a:schemeClr val="bg1">
                    <a:lumMod val="95000"/>
                  </a:schemeClr>
                </a:solidFill>
              </a:rPr>
              <a:t>consectetur</a:t>
            </a:r>
            <a:r>
              <a:rPr lang="en-US" sz="1400" dirty="0">
                <a:solidFill>
                  <a:schemeClr val="bg1">
                    <a:lumMod val="95000"/>
                  </a:schemeClr>
                </a:solidFill>
              </a:rPr>
              <a:t> </a:t>
            </a:r>
            <a:r>
              <a:rPr lang="en-US" sz="1400" dirty="0" err="1">
                <a:solidFill>
                  <a:schemeClr val="bg1">
                    <a:lumMod val="95000"/>
                  </a:schemeClr>
                </a:solidFill>
              </a:rPr>
              <a:t>adipiscing</a:t>
            </a:r>
            <a:r>
              <a:rPr lang="en-US" sz="1400" dirty="0">
                <a:solidFill>
                  <a:schemeClr val="bg1">
                    <a:lumMod val="95000"/>
                  </a:schemeClr>
                </a:solidFill>
              </a:rPr>
              <a:t> </a:t>
            </a:r>
            <a:r>
              <a:rPr lang="en-US" sz="1400" dirty="0" err="1">
                <a:solidFill>
                  <a:schemeClr val="bg1">
                    <a:lumMod val="95000"/>
                  </a:schemeClr>
                </a:solidFill>
              </a:rPr>
              <a:t>elit</a:t>
            </a:r>
            <a:r>
              <a:rPr lang="en-US" sz="1400" dirty="0">
                <a:solidFill>
                  <a:schemeClr val="bg1">
                    <a:lumMod val="95000"/>
                  </a:schemeClr>
                </a:solidFill>
              </a:rPr>
              <a:t>. </a:t>
            </a:r>
            <a:r>
              <a:rPr lang="en-US" sz="1400" dirty="0" err="1">
                <a:solidFill>
                  <a:schemeClr val="bg1">
                    <a:lumMod val="95000"/>
                  </a:schemeClr>
                </a:solidFill>
              </a:rPr>
              <a:t>Cras</a:t>
            </a:r>
            <a:r>
              <a:rPr lang="en-US" sz="1400" dirty="0">
                <a:solidFill>
                  <a:schemeClr val="bg1">
                    <a:lumMod val="95000"/>
                  </a:schemeClr>
                </a:solidFill>
              </a:rPr>
              <a:t> et </a:t>
            </a:r>
            <a:r>
              <a:rPr lang="en-US" sz="1400" dirty="0" err="1">
                <a:solidFill>
                  <a:schemeClr val="bg1">
                    <a:lumMod val="95000"/>
                  </a:schemeClr>
                </a:solidFill>
              </a:rPr>
              <a:t>urna</a:t>
            </a:r>
            <a:r>
              <a:rPr lang="en-US" sz="1400" dirty="0">
                <a:solidFill>
                  <a:schemeClr val="bg1">
                    <a:lumMod val="95000"/>
                  </a:schemeClr>
                </a:solidFill>
              </a:rPr>
              <a:t> </a:t>
            </a:r>
            <a:r>
              <a:rPr lang="en-US" sz="1400" dirty="0" err="1">
                <a:solidFill>
                  <a:schemeClr val="bg1">
                    <a:lumMod val="95000"/>
                  </a:schemeClr>
                </a:solidFill>
              </a:rPr>
              <a:t>urna</a:t>
            </a:r>
            <a:r>
              <a:rPr lang="en-US" sz="1400" dirty="0">
                <a:solidFill>
                  <a:schemeClr val="bg1">
                    <a:lumMod val="95000"/>
                  </a:schemeClr>
                </a:solidFill>
              </a:rPr>
              <a:t>. </a:t>
            </a:r>
            <a:r>
              <a:rPr lang="en-US" sz="1400" dirty="0" err="1">
                <a:solidFill>
                  <a:schemeClr val="bg1">
                    <a:lumMod val="95000"/>
                  </a:schemeClr>
                </a:solidFill>
              </a:rPr>
              <a:t>Suspendisse</a:t>
            </a:r>
            <a:r>
              <a:rPr lang="en-US" sz="1400" dirty="0">
                <a:solidFill>
                  <a:schemeClr val="bg1">
                    <a:lumMod val="95000"/>
                  </a:schemeClr>
                </a:solidFill>
              </a:rPr>
              <a:t> </a:t>
            </a:r>
            <a:r>
              <a:rPr lang="en-US" sz="1400" dirty="0" err="1">
                <a:solidFill>
                  <a:schemeClr val="bg1">
                    <a:lumMod val="95000"/>
                  </a:schemeClr>
                </a:solidFill>
              </a:rPr>
              <a:t>quis</a:t>
            </a:r>
            <a:r>
              <a:rPr lang="en-US" sz="1400" dirty="0">
                <a:solidFill>
                  <a:schemeClr val="bg1">
                    <a:lumMod val="95000"/>
                  </a:schemeClr>
                </a:solidFill>
              </a:rPr>
              <a:t> </a:t>
            </a:r>
            <a:r>
              <a:rPr lang="en-US" sz="1400" dirty="0" err="1">
                <a:solidFill>
                  <a:schemeClr val="bg1">
                    <a:lumMod val="95000"/>
                  </a:schemeClr>
                </a:solidFill>
              </a:rPr>
              <a:t>aliquet</a:t>
            </a:r>
            <a:r>
              <a:rPr lang="en-US" sz="1400" dirty="0">
                <a:solidFill>
                  <a:schemeClr val="bg1">
                    <a:lumMod val="95000"/>
                  </a:schemeClr>
                </a:solidFill>
              </a:rPr>
              <a:t> </a:t>
            </a:r>
            <a:r>
              <a:rPr lang="en-US" sz="1400" dirty="0" err="1">
                <a:solidFill>
                  <a:schemeClr val="bg1">
                    <a:lumMod val="95000"/>
                  </a:schemeClr>
                </a:solidFill>
              </a:rPr>
              <a:t>tellus</a:t>
            </a:r>
            <a:r>
              <a:rPr lang="en-US" sz="1400" dirty="0">
                <a:solidFill>
                  <a:schemeClr val="bg1">
                    <a:lumMod val="95000"/>
                  </a:schemeClr>
                </a:solidFill>
              </a:rPr>
              <a:t>. </a:t>
            </a:r>
            <a:r>
              <a:rPr lang="en-US" sz="1400" dirty="0" err="1">
                <a:solidFill>
                  <a:schemeClr val="bg1">
                    <a:lumMod val="95000"/>
                  </a:schemeClr>
                </a:solidFill>
              </a:rPr>
              <a:t>Nullam</a:t>
            </a:r>
            <a:r>
              <a:rPr lang="en-US" sz="1400" dirty="0">
                <a:solidFill>
                  <a:schemeClr val="bg1">
                    <a:lumMod val="95000"/>
                  </a:schemeClr>
                </a:solidFill>
              </a:rPr>
              <a:t> </a:t>
            </a:r>
            <a:r>
              <a:rPr lang="en-US" sz="1400" dirty="0" err="1">
                <a:solidFill>
                  <a:schemeClr val="bg1">
                    <a:lumMod val="95000"/>
                  </a:schemeClr>
                </a:solidFill>
              </a:rPr>
              <a:t>fermentum</a:t>
            </a:r>
            <a:r>
              <a:rPr lang="en-US" sz="1400" dirty="0">
                <a:solidFill>
                  <a:schemeClr val="bg1">
                    <a:lumMod val="95000"/>
                  </a:schemeClr>
                </a:solidFill>
              </a:rPr>
              <a:t> </a:t>
            </a:r>
            <a:r>
              <a:rPr lang="en-US" sz="1400" dirty="0" err="1">
                <a:solidFill>
                  <a:schemeClr val="bg1">
                    <a:lumMod val="95000"/>
                  </a:schemeClr>
                </a:solidFill>
              </a:rPr>
              <a:t>metus</a:t>
            </a:r>
            <a:r>
              <a:rPr lang="en-US" sz="1400" dirty="0">
                <a:solidFill>
                  <a:schemeClr val="bg1">
                    <a:lumMod val="95000"/>
                  </a:schemeClr>
                </a:solidFill>
              </a:rPr>
              <a:t> non </a:t>
            </a:r>
            <a:r>
              <a:rPr lang="en-US" sz="1400" dirty="0" err="1">
                <a:solidFill>
                  <a:schemeClr val="bg1">
                    <a:lumMod val="95000"/>
                  </a:schemeClr>
                </a:solidFill>
              </a:rPr>
              <a:t>sodales</a:t>
            </a:r>
            <a:r>
              <a:rPr lang="en-US" sz="1400" dirty="0">
                <a:solidFill>
                  <a:schemeClr val="bg1">
                    <a:lumMod val="95000"/>
                  </a:schemeClr>
                </a:solidFill>
              </a:rPr>
              <a:t> </a:t>
            </a:r>
            <a:r>
              <a:rPr lang="en-US" sz="1400" dirty="0" err="1">
                <a:solidFill>
                  <a:schemeClr val="bg1">
                    <a:lumMod val="95000"/>
                  </a:schemeClr>
                </a:solidFill>
              </a:rPr>
              <a:t>accumsan</a:t>
            </a:r>
            <a:r>
              <a:rPr lang="en-US" sz="1400" dirty="0">
                <a:solidFill>
                  <a:schemeClr val="bg1">
                    <a:lumMod val="95000"/>
                  </a:schemeClr>
                </a:solidFill>
              </a:rPr>
              <a:t>. </a:t>
            </a:r>
            <a:r>
              <a:rPr lang="en-US" sz="1400" dirty="0" err="1">
                <a:solidFill>
                  <a:schemeClr val="bg1">
                    <a:lumMod val="95000"/>
                  </a:schemeClr>
                </a:solidFill>
              </a:rPr>
              <a:t>Morbi</a:t>
            </a:r>
            <a:r>
              <a:rPr lang="en-US" sz="1400" dirty="0">
                <a:solidFill>
                  <a:schemeClr val="bg1">
                    <a:lumMod val="95000"/>
                  </a:schemeClr>
                </a:solidFill>
              </a:rPr>
              <a:t> </a:t>
            </a:r>
            <a:r>
              <a:rPr lang="en-US" sz="1400" dirty="0" err="1">
                <a:solidFill>
                  <a:schemeClr val="bg1">
                    <a:lumMod val="95000"/>
                  </a:schemeClr>
                </a:solidFill>
              </a:rPr>
              <a:t>ut</a:t>
            </a:r>
            <a:r>
              <a:rPr lang="en-US" sz="1400" dirty="0">
                <a:solidFill>
                  <a:schemeClr val="bg1">
                    <a:lumMod val="95000"/>
                  </a:schemeClr>
                </a:solidFill>
              </a:rPr>
              <a:t> </a:t>
            </a:r>
            <a:r>
              <a:rPr lang="en-US" sz="1400" dirty="0" err="1">
                <a:solidFill>
                  <a:schemeClr val="bg1">
                    <a:lumMod val="95000"/>
                  </a:schemeClr>
                </a:solidFill>
              </a:rPr>
              <a:t>risus</a:t>
            </a:r>
            <a:r>
              <a:rPr lang="en-US" sz="1400" dirty="0">
                <a:solidFill>
                  <a:schemeClr val="bg1">
                    <a:lumMod val="95000"/>
                  </a:schemeClr>
                </a:solidFill>
              </a:rPr>
              <a:t> </a:t>
            </a:r>
            <a:r>
              <a:rPr lang="en-US" sz="1400" dirty="0" err="1">
                <a:solidFill>
                  <a:schemeClr val="bg1">
                    <a:lumMod val="95000"/>
                  </a:schemeClr>
                </a:solidFill>
              </a:rPr>
              <a:t>ut</a:t>
            </a:r>
            <a:r>
              <a:rPr lang="en-US" sz="1400" dirty="0">
                <a:solidFill>
                  <a:schemeClr val="bg1">
                    <a:lumMod val="95000"/>
                  </a:schemeClr>
                </a:solidFill>
              </a:rPr>
              <a:t> </a:t>
            </a:r>
            <a:r>
              <a:rPr lang="en-US" sz="1400" dirty="0" err="1">
                <a:solidFill>
                  <a:schemeClr val="bg1">
                    <a:lumMod val="95000"/>
                  </a:schemeClr>
                </a:solidFill>
              </a:rPr>
              <a:t>nulla</a:t>
            </a:r>
            <a:r>
              <a:rPr lang="en-US" sz="1400" dirty="0">
                <a:solidFill>
                  <a:schemeClr val="bg1">
                    <a:lumMod val="95000"/>
                  </a:schemeClr>
                </a:solidFill>
              </a:rPr>
              <a:t> </a:t>
            </a:r>
            <a:r>
              <a:rPr lang="en-US" sz="1400" dirty="0" err="1">
                <a:solidFill>
                  <a:schemeClr val="bg1">
                    <a:lumMod val="95000"/>
                  </a:schemeClr>
                </a:solidFill>
              </a:rPr>
              <a:t>hendrerit</a:t>
            </a:r>
            <a:r>
              <a:rPr lang="en-US" sz="1400" dirty="0">
                <a:solidFill>
                  <a:schemeClr val="bg1">
                    <a:lumMod val="95000"/>
                  </a:schemeClr>
                </a:solidFill>
              </a:rPr>
              <a:t> </a:t>
            </a:r>
            <a:r>
              <a:rPr lang="en-US" sz="1400" dirty="0" err="1">
                <a:solidFill>
                  <a:schemeClr val="bg1">
                    <a:lumMod val="95000"/>
                  </a:schemeClr>
                </a:solidFill>
              </a:rPr>
              <a:t>malesuada</a:t>
            </a:r>
            <a:r>
              <a:rPr lang="en-US" sz="1400" dirty="0">
                <a:solidFill>
                  <a:schemeClr val="bg1">
                    <a:lumMod val="95000"/>
                  </a:schemeClr>
                </a:solidFill>
              </a:rPr>
              <a:t> </a:t>
            </a:r>
            <a:r>
              <a:rPr lang="en-US" sz="1400" dirty="0" err="1">
                <a:solidFill>
                  <a:schemeClr val="bg1">
                    <a:lumMod val="95000"/>
                  </a:schemeClr>
                </a:solidFill>
              </a:rPr>
              <a:t>aliquet</a:t>
            </a:r>
            <a:r>
              <a:rPr lang="en-US" sz="1400" dirty="0">
                <a:solidFill>
                  <a:schemeClr val="bg1">
                    <a:lumMod val="95000"/>
                  </a:schemeClr>
                </a:solidFill>
              </a:rPr>
              <a:t> </a:t>
            </a:r>
            <a:r>
              <a:rPr lang="en-US" sz="1400" dirty="0" err="1">
                <a:solidFill>
                  <a:schemeClr val="bg1">
                    <a:lumMod val="95000"/>
                  </a:schemeClr>
                </a:solidFill>
              </a:rPr>
              <a:t>quis</a:t>
            </a:r>
            <a:r>
              <a:rPr lang="en-US" sz="1400" dirty="0">
                <a:solidFill>
                  <a:schemeClr val="bg1">
                    <a:lumMod val="95000"/>
                  </a:schemeClr>
                </a:solidFill>
              </a:rPr>
              <a:t> </a:t>
            </a:r>
            <a:r>
              <a:rPr lang="en-US" sz="1400" dirty="0" err="1">
                <a:solidFill>
                  <a:schemeClr val="bg1">
                    <a:lumMod val="95000"/>
                  </a:schemeClr>
                </a:solidFill>
              </a:rPr>
              <a:t>purus</a:t>
            </a:r>
            <a:r>
              <a:rPr lang="en-US" sz="1400" dirty="0">
                <a:solidFill>
                  <a:schemeClr val="bg1">
                    <a:lumMod val="95000"/>
                  </a:schemeClr>
                </a:solidFill>
              </a:rPr>
              <a:t>. </a:t>
            </a:r>
            <a:r>
              <a:rPr lang="en-US" sz="1400" dirty="0" err="1">
                <a:solidFill>
                  <a:schemeClr val="bg1">
                    <a:lumMod val="95000"/>
                  </a:schemeClr>
                </a:solidFill>
              </a:rPr>
              <a:t>Sed</a:t>
            </a:r>
            <a:r>
              <a:rPr lang="en-US" sz="1400" dirty="0">
                <a:solidFill>
                  <a:schemeClr val="bg1">
                    <a:lumMod val="95000"/>
                  </a:schemeClr>
                </a:solidFill>
              </a:rPr>
              <a:t> porta </a:t>
            </a:r>
            <a:r>
              <a:rPr lang="en-US" sz="1400" dirty="0" err="1">
                <a:solidFill>
                  <a:schemeClr val="bg1">
                    <a:lumMod val="95000"/>
                  </a:schemeClr>
                </a:solidFill>
              </a:rPr>
              <a:t>purus</a:t>
            </a:r>
            <a:r>
              <a:rPr lang="en-US" sz="1400" dirty="0">
                <a:solidFill>
                  <a:schemeClr val="bg1">
                    <a:lumMod val="95000"/>
                  </a:schemeClr>
                </a:solidFill>
              </a:rPr>
              <a:t> </a:t>
            </a:r>
            <a:r>
              <a:rPr lang="en-US" sz="1400" dirty="0" err="1">
                <a:solidFill>
                  <a:schemeClr val="bg1">
                    <a:lumMod val="95000"/>
                  </a:schemeClr>
                </a:solidFill>
              </a:rPr>
              <a:t>velit</a:t>
            </a:r>
            <a:r>
              <a:rPr lang="en-US" sz="1400" dirty="0">
                <a:solidFill>
                  <a:schemeClr val="bg1">
                    <a:lumMod val="95000"/>
                  </a:schemeClr>
                </a:solidFill>
              </a:rPr>
              <a:t>, </a:t>
            </a:r>
            <a:r>
              <a:rPr lang="en-US" sz="1400" dirty="0" err="1">
                <a:solidFill>
                  <a:schemeClr val="bg1">
                    <a:lumMod val="95000"/>
                  </a:schemeClr>
                </a:solidFill>
              </a:rPr>
              <a:t>eu</a:t>
            </a:r>
            <a:r>
              <a:rPr lang="en-US" sz="1400" dirty="0">
                <a:solidFill>
                  <a:schemeClr val="bg1">
                    <a:lumMod val="95000"/>
                  </a:schemeClr>
                </a:solidFill>
              </a:rPr>
              <a:t> </a:t>
            </a:r>
            <a:r>
              <a:rPr lang="en-US" sz="1400" dirty="0" err="1">
                <a:solidFill>
                  <a:schemeClr val="bg1">
                    <a:lumMod val="95000"/>
                  </a:schemeClr>
                </a:solidFill>
              </a:rPr>
              <a:t>rhoncus</a:t>
            </a:r>
            <a:r>
              <a:rPr lang="en-US" sz="1400" dirty="0">
                <a:solidFill>
                  <a:schemeClr val="bg1">
                    <a:lumMod val="95000"/>
                  </a:schemeClr>
                </a:solidFill>
              </a:rPr>
              <a:t> </a:t>
            </a:r>
            <a:r>
              <a:rPr lang="en-US" sz="1400" dirty="0" err="1">
                <a:solidFill>
                  <a:schemeClr val="bg1">
                    <a:lumMod val="95000"/>
                  </a:schemeClr>
                </a:solidFill>
              </a:rPr>
              <a:t>est</a:t>
            </a:r>
            <a:r>
              <a:rPr lang="en-US" sz="1400" dirty="0">
                <a:solidFill>
                  <a:schemeClr val="bg1">
                    <a:lumMod val="95000"/>
                  </a:schemeClr>
                </a:solidFill>
              </a:rPr>
              <a:t> </a:t>
            </a:r>
            <a:r>
              <a:rPr lang="en-US" sz="1400" dirty="0" err="1">
                <a:solidFill>
                  <a:schemeClr val="bg1">
                    <a:lumMod val="95000"/>
                  </a:schemeClr>
                </a:solidFill>
              </a:rPr>
              <a:t>rutrum</a:t>
            </a:r>
            <a:r>
              <a:rPr lang="en-US" sz="1400" dirty="0">
                <a:solidFill>
                  <a:schemeClr val="bg1">
                    <a:lumMod val="95000"/>
                  </a:schemeClr>
                </a:solidFill>
              </a:rPr>
              <a:t> ac. . </a:t>
            </a:r>
            <a:r>
              <a:rPr lang="en-US" sz="1400" dirty="0" err="1">
                <a:solidFill>
                  <a:schemeClr val="bg1">
                    <a:lumMod val="95000"/>
                  </a:schemeClr>
                </a:solidFill>
              </a:rPr>
              <a:t>Sed</a:t>
            </a:r>
            <a:r>
              <a:rPr lang="en-US" sz="1400" dirty="0">
                <a:solidFill>
                  <a:schemeClr val="bg1">
                    <a:lumMod val="95000"/>
                  </a:schemeClr>
                </a:solidFill>
              </a:rPr>
              <a:t> porta </a:t>
            </a:r>
            <a:r>
              <a:rPr lang="en-US" sz="1400" dirty="0" err="1">
                <a:solidFill>
                  <a:schemeClr val="bg1">
                    <a:lumMod val="95000"/>
                  </a:schemeClr>
                </a:solidFill>
              </a:rPr>
              <a:t>purus</a:t>
            </a:r>
            <a:r>
              <a:rPr lang="en-US" sz="1400" dirty="0">
                <a:solidFill>
                  <a:schemeClr val="bg1">
                    <a:lumMod val="95000"/>
                  </a:schemeClr>
                </a:solidFill>
              </a:rPr>
              <a:t> </a:t>
            </a:r>
            <a:r>
              <a:rPr lang="en-US" sz="1400" dirty="0" err="1">
                <a:solidFill>
                  <a:schemeClr val="bg1">
                    <a:lumMod val="95000"/>
                  </a:schemeClr>
                </a:solidFill>
              </a:rPr>
              <a:t>velit</a:t>
            </a:r>
            <a:r>
              <a:rPr lang="en-US" sz="1400" dirty="0">
                <a:solidFill>
                  <a:schemeClr val="bg1">
                    <a:lumMod val="95000"/>
                  </a:schemeClr>
                </a:solidFill>
              </a:rPr>
              <a:t>, </a:t>
            </a:r>
            <a:r>
              <a:rPr lang="en-US" sz="1400" dirty="0" err="1">
                <a:solidFill>
                  <a:schemeClr val="bg1">
                    <a:lumMod val="95000"/>
                  </a:schemeClr>
                </a:solidFill>
              </a:rPr>
              <a:t>eu</a:t>
            </a:r>
            <a:r>
              <a:rPr lang="en-US" sz="1400" dirty="0">
                <a:solidFill>
                  <a:schemeClr val="bg1">
                    <a:lumMod val="95000"/>
                  </a:schemeClr>
                </a:solidFill>
              </a:rPr>
              <a:t> </a:t>
            </a:r>
            <a:r>
              <a:rPr lang="en-US" sz="1400" dirty="0" err="1">
                <a:solidFill>
                  <a:schemeClr val="bg1">
                    <a:lumMod val="95000"/>
                  </a:schemeClr>
                </a:solidFill>
              </a:rPr>
              <a:t>rhoncus</a:t>
            </a:r>
            <a:r>
              <a:rPr lang="en-US" sz="1400" dirty="0">
                <a:solidFill>
                  <a:schemeClr val="bg1">
                    <a:lumMod val="95000"/>
                  </a:schemeClr>
                </a:solidFill>
              </a:rPr>
              <a:t> </a:t>
            </a:r>
            <a:r>
              <a:rPr lang="en-US" sz="1400" dirty="0" err="1">
                <a:solidFill>
                  <a:schemeClr val="bg1">
                    <a:lumMod val="95000"/>
                  </a:schemeClr>
                </a:solidFill>
              </a:rPr>
              <a:t>est</a:t>
            </a:r>
            <a:r>
              <a:rPr lang="en-US" sz="1400" dirty="0">
                <a:solidFill>
                  <a:schemeClr val="bg1">
                    <a:lumMod val="95000"/>
                  </a:schemeClr>
                </a:solidFill>
              </a:rPr>
              <a:t> </a:t>
            </a:r>
            <a:r>
              <a:rPr lang="en-US" sz="1400" dirty="0" err="1">
                <a:solidFill>
                  <a:schemeClr val="bg1">
                    <a:lumMod val="95000"/>
                  </a:schemeClr>
                </a:solidFill>
              </a:rPr>
              <a:t>rutrum</a:t>
            </a:r>
            <a:r>
              <a:rPr lang="en-US" sz="1400" dirty="0">
                <a:solidFill>
                  <a:schemeClr val="bg1">
                    <a:lumMod val="95000"/>
                  </a:schemeClr>
                </a:solidFill>
              </a:rPr>
              <a:t> ac. </a:t>
            </a:r>
          </a:p>
        </p:txBody>
      </p:sp>
      <p:sp>
        <p:nvSpPr>
          <p:cNvPr id="28" name="Teardrop 27"/>
          <p:cNvSpPr/>
          <p:nvPr/>
        </p:nvSpPr>
        <p:spPr>
          <a:xfrm rot="8199374">
            <a:off x="2489979" y="1453940"/>
            <a:ext cx="450166" cy="450166"/>
          </a:xfrm>
          <a:prstGeom prst="teardrop">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Rectangle 28"/>
          <p:cNvSpPr/>
          <p:nvPr/>
        </p:nvSpPr>
        <p:spPr>
          <a:xfrm>
            <a:off x="3033244" y="1473985"/>
            <a:ext cx="5379236" cy="523220"/>
          </a:xfrm>
          <a:prstGeom prst="rect">
            <a:avLst/>
          </a:prstGeom>
        </p:spPr>
        <p:txBody>
          <a:bodyPr wrap="square">
            <a:spAutoFit/>
          </a:bodyPr>
          <a:lstStyle/>
          <a:p>
            <a:r>
              <a:rPr lang="en-US" sz="1400" b="1" i="1" dirty="0">
                <a:solidFill>
                  <a:schemeClr val="bg1">
                    <a:lumMod val="95000"/>
                  </a:schemeClr>
                </a:solidFill>
              </a:rPr>
              <a:t>Lorem ipsum dolor sit </a:t>
            </a:r>
            <a:r>
              <a:rPr lang="en-US" sz="1400" b="1" i="1" dirty="0" err="1">
                <a:solidFill>
                  <a:schemeClr val="bg1">
                    <a:lumMod val="95000"/>
                  </a:schemeClr>
                </a:solidFill>
              </a:rPr>
              <a:t>amet</a:t>
            </a:r>
            <a:r>
              <a:rPr lang="en-US" sz="1400" b="1" i="1" dirty="0">
                <a:solidFill>
                  <a:schemeClr val="bg1">
                    <a:lumMod val="95000"/>
                  </a:schemeClr>
                </a:solidFill>
              </a:rPr>
              <a:t>, </a:t>
            </a:r>
            <a:r>
              <a:rPr lang="en-US" sz="1400" b="1" i="1" dirty="0" err="1">
                <a:solidFill>
                  <a:schemeClr val="bg1">
                    <a:lumMod val="95000"/>
                  </a:schemeClr>
                </a:solidFill>
              </a:rPr>
              <a:t>consectetur</a:t>
            </a:r>
            <a:r>
              <a:rPr lang="en-US" sz="1400" b="1" i="1" dirty="0">
                <a:solidFill>
                  <a:schemeClr val="bg1">
                    <a:lumMod val="95000"/>
                  </a:schemeClr>
                </a:solidFill>
              </a:rPr>
              <a:t> </a:t>
            </a:r>
            <a:r>
              <a:rPr lang="en-US" sz="1400" b="1" i="1" dirty="0" err="1">
                <a:solidFill>
                  <a:schemeClr val="bg1">
                    <a:lumMod val="95000"/>
                  </a:schemeClr>
                </a:solidFill>
              </a:rPr>
              <a:t>adipiscing</a:t>
            </a:r>
            <a:r>
              <a:rPr lang="en-US" sz="1400" b="1" i="1" dirty="0">
                <a:solidFill>
                  <a:schemeClr val="bg1">
                    <a:lumMod val="95000"/>
                  </a:schemeClr>
                </a:solidFill>
              </a:rPr>
              <a:t> </a:t>
            </a:r>
            <a:r>
              <a:rPr lang="en-US" sz="1400" b="1" i="1" dirty="0" err="1">
                <a:solidFill>
                  <a:schemeClr val="bg1">
                    <a:lumMod val="95000"/>
                  </a:schemeClr>
                </a:solidFill>
              </a:rPr>
              <a:t>elit</a:t>
            </a:r>
            <a:r>
              <a:rPr lang="en-US" sz="1400" b="1" i="1" dirty="0">
                <a:solidFill>
                  <a:schemeClr val="bg1">
                    <a:lumMod val="95000"/>
                  </a:schemeClr>
                </a:solidFill>
              </a:rPr>
              <a:t>. </a:t>
            </a:r>
            <a:r>
              <a:rPr lang="en-US" sz="1400" b="1" i="1" dirty="0" err="1">
                <a:solidFill>
                  <a:schemeClr val="bg1">
                    <a:lumMod val="95000"/>
                  </a:schemeClr>
                </a:solidFill>
              </a:rPr>
              <a:t>Cras</a:t>
            </a:r>
            <a:r>
              <a:rPr lang="en-US" sz="1400" b="1" i="1" dirty="0">
                <a:solidFill>
                  <a:schemeClr val="bg1">
                    <a:lumMod val="95000"/>
                  </a:schemeClr>
                </a:solidFill>
              </a:rPr>
              <a:t> et </a:t>
            </a:r>
            <a:r>
              <a:rPr lang="en-US" sz="1400" b="1" i="1" dirty="0" err="1">
                <a:solidFill>
                  <a:schemeClr val="bg1">
                    <a:lumMod val="95000"/>
                  </a:schemeClr>
                </a:solidFill>
              </a:rPr>
              <a:t>urna</a:t>
            </a:r>
            <a:r>
              <a:rPr lang="en-US" sz="1400" b="1" i="1" dirty="0">
                <a:solidFill>
                  <a:schemeClr val="bg1">
                    <a:lumMod val="95000"/>
                  </a:schemeClr>
                </a:solidFill>
              </a:rPr>
              <a:t> </a:t>
            </a:r>
            <a:r>
              <a:rPr lang="en-US" sz="1400" b="1" i="1" dirty="0" err="1">
                <a:solidFill>
                  <a:schemeClr val="bg1">
                    <a:lumMod val="95000"/>
                  </a:schemeClr>
                </a:solidFill>
              </a:rPr>
              <a:t>urna</a:t>
            </a:r>
            <a:r>
              <a:rPr lang="en-US" sz="1400" b="1" i="1" dirty="0">
                <a:solidFill>
                  <a:schemeClr val="bg1">
                    <a:lumMod val="95000"/>
                  </a:schemeClr>
                </a:solidFill>
              </a:rPr>
              <a:t>. </a:t>
            </a:r>
            <a:r>
              <a:rPr lang="en-US" sz="1400" b="1" i="1" dirty="0" err="1">
                <a:solidFill>
                  <a:schemeClr val="bg1">
                    <a:lumMod val="95000"/>
                  </a:schemeClr>
                </a:solidFill>
              </a:rPr>
              <a:t>Suspendisse</a:t>
            </a:r>
            <a:r>
              <a:rPr lang="en-US" sz="1400" b="1" i="1" dirty="0">
                <a:solidFill>
                  <a:schemeClr val="bg1">
                    <a:lumMod val="95000"/>
                  </a:schemeClr>
                </a:solidFill>
              </a:rPr>
              <a:t> </a:t>
            </a:r>
            <a:r>
              <a:rPr lang="en-US" sz="1400" b="1" i="1" dirty="0" err="1">
                <a:solidFill>
                  <a:schemeClr val="bg1">
                    <a:lumMod val="95000"/>
                  </a:schemeClr>
                </a:solidFill>
              </a:rPr>
              <a:t>quis</a:t>
            </a:r>
            <a:r>
              <a:rPr lang="en-US" sz="1400" b="1" i="1" dirty="0">
                <a:solidFill>
                  <a:schemeClr val="bg1">
                    <a:lumMod val="95000"/>
                  </a:schemeClr>
                </a:solidFill>
              </a:rPr>
              <a:t> </a:t>
            </a:r>
            <a:r>
              <a:rPr lang="en-US" sz="1400" b="1" i="1" dirty="0" err="1">
                <a:solidFill>
                  <a:schemeClr val="bg1">
                    <a:lumMod val="95000"/>
                  </a:schemeClr>
                </a:solidFill>
              </a:rPr>
              <a:t>aliquet</a:t>
            </a:r>
            <a:r>
              <a:rPr lang="en-US" sz="1400" b="1" i="1" dirty="0">
                <a:solidFill>
                  <a:schemeClr val="bg1">
                    <a:lumMod val="95000"/>
                  </a:schemeClr>
                </a:solidFill>
              </a:rPr>
              <a:t> </a:t>
            </a:r>
            <a:r>
              <a:rPr lang="en-US" sz="1400" b="1" i="1" dirty="0" err="1">
                <a:solidFill>
                  <a:schemeClr val="bg1">
                    <a:lumMod val="95000"/>
                  </a:schemeClr>
                </a:solidFill>
              </a:rPr>
              <a:t>tellus</a:t>
            </a:r>
            <a:r>
              <a:rPr lang="en-US" sz="1400" b="1" i="1" dirty="0">
                <a:solidFill>
                  <a:schemeClr val="bg1">
                    <a:lumMod val="95000"/>
                  </a:schemeClr>
                </a:solidFill>
              </a:rPr>
              <a:t>.</a:t>
            </a:r>
          </a:p>
        </p:txBody>
      </p:sp>
    </p:spTree>
    <p:extLst>
      <p:ext uri="{BB962C8B-B14F-4D97-AF65-F5344CB8AC3E}">
        <p14:creationId xmlns:p14="http://schemas.microsoft.com/office/powerpoint/2010/main" val="299818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par>
                          <p:cTn id="20" fill="hold">
                            <p:stCondLst>
                              <p:cond delay="500"/>
                            </p:stCondLst>
                            <p:childTnLst>
                              <p:par>
                                <p:cTn id="21" presetID="42" presetClass="entr" presetSubtype="0"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1000"/>
                                        <p:tgtEl>
                                          <p:spTgt spid="28"/>
                                        </p:tgtEl>
                                      </p:cBhvr>
                                    </p:animEffect>
                                    <p:anim calcmode="lin" valueType="num">
                                      <p:cBhvr>
                                        <p:cTn id="24" dur="1000" fill="hold"/>
                                        <p:tgtEl>
                                          <p:spTgt spid="28"/>
                                        </p:tgtEl>
                                        <p:attrNameLst>
                                          <p:attrName>ppt_x</p:attrName>
                                        </p:attrNameLst>
                                      </p:cBhvr>
                                      <p:tavLst>
                                        <p:tav tm="0">
                                          <p:val>
                                            <p:strVal val="#ppt_x"/>
                                          </p:val>
                                        </p:tav>
                                        <p:tav tm="100000">
                                          <p:val>
                                            <p:strVal val="#ppt_x"/>
                                          </p:val>
                                        </p:tav>
                                      </p:tavLst>
                                    </p:anim>
                                    <p:anim calcmode="lin" valueType="num">
                                      <p:cBhvr>
                                        <p:cTn id="25" dur="1000" fill="hold"/>
                                        <p:tgtEl>
                                          <p:spTgt spid="28"/>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22" presetClass="entr" presetSubtype="8" fill="hold" grpId="0"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left)">
                                      <p:cBhvr>
                                        <p:cTn id="29" dur="500"/>
                                        <p:tgtEl>
                                          <p:spTgt spid="29"/>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left)">
                                      <p:cBhvr>
                                        <p:cTn id="33" dur="500"/>
                                        <p:tgtEl>
                                          <p:spTgt spid="22"/>
                                        </p:tgtEl>
                                      </p:cBhvr>
                                    </p:animEffect>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AsOne/>
      </p:bldGraphic>
      <p:bldP spid="18" grpId="0"/>
      <p:bldP spid="19" grpId="0"/>
      <p:bldP spid="20" grpId="0"/>
      <p:bldP spid="21" grpId="0"/>
      <p:bldP spid="22" grpId="0"/>
      <p:bldP spid="24" grpId="0"/>
      <p:bldP spid="28" grpId="0" animBg="1"/>
      <p:bldP spid="29"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 name="Rectangle 107"/>
          <p:cNvSpPr/>
          <p:nvPr/>
        </p:nvSpPr>
        <p:spPr>
          <a:xfrm>
            <a:off x="9339288" y="1370742"/>
            <a:ext cx="2852712" cy="13716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0" y="4114800"/>
            <a:ext cx="2852712" cy="13716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 y="4114800"/>
            <a:ext cx="362857" cy="13716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Subtitle 4"/>
          <p:cNvSpPr txBox="1">
            <a:spLocks/>
          </p:cNvSpPr>
          <p:nvPr/>
        </p:nvSpPr>
        <p:spPr>
          <a:xfrm>
            <a:off x="5314448" y="3661323"/>
            <a:ext cx="4280647" cy="302455"/>
          </a:xfrm>
          <a:prstGeom prst="rect">
            <a:avLst/>
          </a:prstGeom>
        </p:spPr>
        <p:txBody>
          <a:bodyPr vert="horz" lIns="91440" tIns="45720" rIns="91440" bIns="45720" rtlCol="0">
            <a:normAutofit/>
          </a:bodyPr>
          <a:lstStyle/>
          <a:p>
            <a:pPr marL="342900" lvl="0" indent="-342900" algn="ctr">
              <a:spcBef>
                <a:spcPct val="20000"/>
              </a:spcBef>
            </a:pPr>
            <a:r>
              <a:rPr lang="ms-MY" sz="1200" dirty="0">
                <a:solidFill>
                  <a:schemeClr val="bg1">
                    <a:lumMod val="95000"/>
                  </a:schemeClr>
                </a:solidFill>
                <a:latin typeface="+mj-lt"/>
              </a:rPr>
              <a:t>Lorem ipsum dolor sit </a:t>
            </a:r>
            <a:r>
              <a:rPr lang="ms-MY" sz="1200" b="1" dirty="0">
                <a:solidFill>
                  <a:schemeClr val="bg1">
                    <a:lumMod val="95000"/>
                  </a:schemeClr>
                </a:solidFill>
                <a:latin typeface="+mj-lt"/>
              </a:rPr>
              <a:t>amet consectetur</a:t>
            </a:r>
            <a:endParaRPr kumimoji="0" lang="en-US" sz="1200" b="1" i="0" u="none" strike="noStrike" kern="1200" cap="none" spc="0" normalizeH="0" baseline="0" noProof="0" dirty="0">
              <a:ln>
                <a:noFill/>
              </a:ln>
              <a:solidFill>
                <a:schemeClr val="bg1">
                  <a:lumMod val="95000"/>
                </a:schemeClr>
              </a:solidFill>
              <a:effectLst/>
              <a:uLnTx/>
              <a:uFillTx/>
              <a:latin typeface="+mj-lt"/>
            </a:endParaRPr>
          </a:p>
        </p:txBody>
      </p:sp>
      <p:sp>
        <p:nvSpPr>
          <p:cNvPr id="75" name="TextBox 74"/>
          <p:cNvSpPr txBox="1"/>
          <p:nvPr/>
        </p:nvSpPr>
        <p:spPr>
          <a:xfrm>
            <a:off x="2852711" y="2992579"/>
            <a:ext cx="6486577" cy="646331"/>
          </a:xfrm>
          <a:prstGeom prst="rect">
            <a:avLst/>
          </a:prstGeom>
          <a:noFill/>
        </p:spPr>
        <p:txBody>
          <a:bodyPr wrap="square" rtlCol="0">
            <a:spAutoFit/>
          </a:bodyPr>
          <a:lstStyle/>
          <a:p>
            <a:pPr algn="ctr"/>
            <a:r>
              <a:rPr lang="en-US" sz="3600" dirty="0">
                <a:solidFill>
                  <a:schemeClr val="bg1"/>
                </a:solidFill>
              </a:rPr>
              <a:t>Show</a:t>
            </a:r>
            <a:r>
              <a:rPr lang="en-US" sz="3600" dirty="0">
                <a:solidFill>
                  <a:schemeClr val="tx1">
                    <a:lumMod val="75000"/>
                    <a:lumOff val="25000"/>
                  </a:schemeClr>
                </a:solidFill>
              </a:rPr>
              <a:t> </a:t>
            </a:r>
            <a:r>
              <a:rPr lang="en-US" sz="3600" dirty="0">
                <a:solidFill>
                  <a:schemeClr val="bg1"/>
                </a:solidFill>
              </a:rPr>
              <a:t>all</a:t>
            </a:r>
            <a:r>
              <a:rPr lang="en-US" sz="3600" dirty="0">
                <a:solidFill>
                  <a:schemeClr val="tx1">
                    <a:lumMod val="75000"/>
                    <a:lumOff val="25000"/>
                  </a:schemeClr>
                </a:solidFill>
              </a:rPr>
              <a:t> </a:t>
            </a:r>
            <a:r>
              <a:rPr lang="en-US" sz="3600" dirty="0">
                <a:solidFill>
                  <a:schemeClr val="bg1"/>
                </a:solidFill>
              </a:rPr>
              <a:t>Mockup</a:t>
            </a:r>
            <a:r>
              <a:rPr lang="en-US" sz="3600" dirty="0">
                <a:solidFill>
                  <a:schemeClr val="accent4"/>
                </a:solidFill>
              </a:rPr>
              <a:t> </a:t>
            </a:r>
            <a:r>
              <a:rPr lang="en-US" sz="3600" dirty="0">
                <a:solidFill>
                  <a:schemeClr val="bg1"/>
                </a:solidFill>
              </a:rPr>
              <a:t>&amp;</a:t>
            </a:r>
            <a:r>
              <a:rPr lang="en-US" sz="3600" dirty="0">
                <a:solidFill>
                  <a:schemeClr val="accent4"/>
                </a:solidFill>
              </a:rPr>
              <a:t> </a:t>
            </a:r>
            <a:r>
              <a:rPr lang="en-US" sz="3600" dirty="0">
                <a:solidFill>
                  <a:schemeClr val="bg1"/>
                </a:solidFill>
              </a:rPr>
              <a:t>Images</a:t>
            </a:r>
          </a:p>
        </p:txBody>
      </p:sp>
      <p:cxnSp>
        <p:nvCxnSpPr>
          <p:cNvPr id="77" name="Straight Connector 76"/>
          <p:cNvCxnSpPr>
            <a:stCxn id="51" idx="3"/>
          </p:cNvCxnSpPr>
          <p:nvPr/>
        </p:nvCxnSpPr>
        <p:spPr>
          <a:xfrm>
            <a:off x="2852712" y="4800600"/>
            <a:ext cx="3243287" cy="0"/>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6095999" y="2057400"/>
            <a:ext cx="1" cy="685800"/>
          </a:xfrm>
          <a:prstGeom prst="straightConnector1">
            <a:avLst/>
          </a:prstGeom>
          <a:ln w="19050">
            <a:solidFill>
              <a:schemeClr val="bg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endCxn id="108" idx="1"/>
          </p:cNvCxnSpPr>
          <p:nvPr/>
        </p:nvCxnSpPr>
        <p:spPr>
          <a:xfrm>
            <a:off x="6096003" y="2055293"/>
            <a:ext cx="3243285" cy="1249"/>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V="1">
            <a:off x="6096000" y="4114801"/>
            <a:ext cx="0" cy="686733"/>
          </a:xfrm>
          <a:prstGeom prst="straightConnector1">
            <a:avLst/>
          </a:prstGeom>
          <a:ln w="19050">
            <a:solidFill>
              <a:schemeClr val="bg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a:xfrm>
            <a:off x="11829143" y="1371600"/>
            <a:ext cx="362857" cy="13716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Straight Connector 29"/>
          <p:cNvCxnSpPr/>
          <p:nvPr/>
        </p:nvCxnSpPr>
        <p:spPr>
          <a:xfrm>
            <a:off x="3818964" y="2743200"/>
            <a:ext cx="1882589" cy="0"/>
          </a:xfrm>
          <a:prstGeom prst="line">
            <a:avLst/>
          </a:prstGeom>
          <a:ln w="38100">
            <a:solidFill>
              <a:schemeClr val="bg1">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513478" y="4114800"/>
            <a:ext cx="1882589" cy="0"/>
          </a:xfrm>
          <a:prstGeom prst="line">
            <a:avLst/>
          </a:prstGeom>
          <a:ln w="38100">
            <a:solidFill>
              <a:schemeClr val="bg1">
                <a:alpha val="5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875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0-#ppt_w/2"/>
                                          </p:val>
                                        </p:tav>
                                        <p:tav tm="100000">
                                          <p:val>
                                            <p:strVal val="#ppt_x"/>
                                          </p:val>
                                        </p:tav>
                                      </p:tavLst>
                                    </p:anim>
                                    <p:anim calcmode="lin" valueType="num">
                                      <p:cBhvr additive="base">
                                        <p:cTn id="8" dur="500" fill="hold"/>
                                        <p:tgtEl>
                                          <p:spTgt spid="5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08"/>
                                        </p:tgtEl>
                                        <p:attrNameLst>
                                          <p:attrName>style.visibility</p:attrName>
                                        </p:attrNameLst>
                                      </p:cBhvr>
                                      <p:to>
                                        <p:strVal val="visible"/>
                                      </p:to>
                                    </p:set>
                                    <p:anim calcmode="lin" valueType="num">
                                      <p:cBhvr additive="base">
                                        <p:cTn id="11" dur="500" fill="hold"/>
                                        <p:tgtEl>
                                          <p:spTgt spid="108"/>
                                        </p:tgtEl>
                                        <p:attrNameLst>
                                          <p:attrName>ppt_x</p:attrName>
                                        </p:attrNameLst>
                                      </p:cBhvr>
                                      <p:tavLst>
                                        <p:tav tm="0">
                                          <p:val>
                                            <p:strVal val="1+#ppt_w/2"/>
                                          </p:val>
                                        </p:tav>
                                        <p:tav tm="100000">
                                          <p:val>
                                            <p:strVal val="#ppt_x"/>
                                          </p:val>
                                        </p:tav>
                                      </p:tavLst>
                                    </p:anim>
                                    <p:anim calcmode="lin" valueType="num">
                                      <p:cBhvr additive="base">
                                        <p:cTn id="12" dur="500" fill="hold"/>
                                        <p:tgtEl>
                                          <p:spTgt spid="10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wipe(left)">
                                      <p:cBhvr>
                                        <p:cTn id="16" dur="500"/>
                                        <p:tgtEl>
                                          <p:spTgt spid="77"/>
                                        </p:tgtEl>
                                      </p:cBhvr>
                                    </p:animEffect>
                                  </p:childTnLst>
                                </p:cTn>
                              </p:par>
                              <p:par>
                                <p:cTn id="17" presetID="22" presetClass="entr" presetSubtype="2" fill="hold" nodeType="withEffect">
                                  <p:stCondLst>
                                    <p:cond delay="0"/>
                                  </p:stCondLst>
                                  <p:childTnLst>
                                    <p:set>
                                      <p:cBhvr>
                                        <p:cTn id="18" dur="1" fill="hold">
                                          <p:stCondLst>
                                            <p:cond delay="0"/>
                                          </p:stCondLst>
                                        </p:cTn>
                                        <p:tgtEl>
                                          <p:spTgt spid="85"/>
                                        </p:tgtEl>
                                        <p:attrNameLst>
                                          <p:attrName>style.visibility</p:attrName>
                                        </p:attrNameLst>
                                      </p:cBhvr>
                                      <p:to>
                                        <p:strVal val="visible"/>
                                      </p:to>
                                    </p:set>
                                    <p:animEffect transition="in" filter="wipe(right)">
                                      <p:cBhvr>
                                        <p:cTn id="19" dur="500"/>
                                        <p:tgtEl>
                                          <p:spTgt spid="85"/>
                                        </p:tgtEl>
                                      </p:cBhvr>
                                    </p:animEffec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wipe(up)">
                                      <p:cBhvr>
                                        <p:cTn id="23" dur="500"/>
                                        <p:tgtEl>
                                          <p:spTgt spid="79"/>
                                        </p:tgtEl>
                                      </p:cBhvr>
                                    </p:animEffect>
                                  </p:childTnLst>
                                </p:cTn>
                              </p:par>
                              <p:par>
                                <p:cTn id="24" presetID="22" presetClass="entr" presetSubtype="4" fill="hold" nodeType="withEffect">
                                  <p:stCondLst>
                                    <p:cond delay="0"/>
                                  </p:stCondLst>
                                  <p:childTnLst>
                                    <p:set>
                                      <p:cBhvr>
                                        <p:cTn id="25" dur="1" fill="hold">
                                          <p:stCondLst>
                                            <p:cond delay="0"/>
                                          </p:stCondLst>
                                        </p:cTn>
                                        <p:tgtEl>
                                          <p:spTgt spid="90"/>
                                        </p:tgtEl>
                                        <p:attrNameLst>
                                          <p:attrName>style.visibility</p:attrName>
                                        </p:attrNameLst>
                                      </p:cBhvr>
                                      <p:to>
                                        <p:strVal val="visible"/>
                                      </p:to>
                                    </p:set>
                                    <p:animEffect transition="in" filter="wipe(down)">
                                      <p:cBhvr>
                                        <p:cTn id="26" dur="500"/>
                                        <p:tgtEl>
                                          <p:spTgt spid="90"/>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fade">
                                      <p:cBhvr>
                                        <p:cTn id="30" dur="500"/>
                                        <p:tgtEl>
                                          <p:spTgt spid="75"/>
                                        </p:tgtEl>
                                      </p:cBhvr>
                                    </p:animEffect>
                                  </p:childTnLst>
                                </p:cTn>
                              </p:par>
                              <p:par>
                                <p:cTn id="31" presetID="2" presetClass="entr" presetSubtype="8"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additive="base">
                                        <p:cTn id="33" dur="500" fill="hold"/>
                                        <p:tgtEl>
                                          <p:spTgt spid="30"/>
                                        </p:tgtEl>
                                        <p:attrNameLst>
                                          <p:attrName>ppt_x</p:attrName>
                                        </p:attrNameLst>
                                      </p:cBhvr>
                                      <p:tavLst>
                                        <p:tav tm="0">
                                          <p:val>
                                            <p:strVal val="0-#ppt_w/2"/>
                                          </p:val>
                                        </p:tav>
                                        <p:tav tm="100000">
                                          <p:val>
                                            <p:strVal val="#ppt_x"/>
                                          </p:val>
                                        </p:tav>
                                      </p:tavLst>
                                    </p:anim>
                                    <p:anim calcmode="lin" valueType="num">
                                      <p:cBhvr additive="base">
                                        <p:cTn id="34" dur="500" fill="hold"/>
                                        <p:tgtEl>
                                          <p:spTgt spid="30"/>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1+#ppt_w/2"/>
                                          </p:val>
                                        </p:tav>
                                        <p:tav tm="100000">
                                          <p:val>
                                            <p:strVal val="#ppt_x"/>
                                          </p:val>
                                        </p:tav>
                                      </p:tavLst>
                                    </p:anim>
                                    <p:anim calcmode="lin" valueType="num">
                                      <p:cBhvr additive="base">
                                        <p:cTn id="38" dur="500" fill="hold"/>
                                        <p:tgtEl>
                                          <p:spTgt spid="31"/>
                                        </p:tgtEl>
                                        <p:attrNameLst>
                                          <p:attrName>ppt_y</p:attrName>
                                        </p:attrNameLst>
                                      </p:cBhvr>
                                      <p:tavLst>
                                        <p:tav tm="0">
                                          <p:val>
                                            <p:strVal val="#ppt_y"/>
                                          </p:val>
                                        </p:tav>
                                        <p:tav tm="100000">
                                          <p:val>
                                            <p:strVal val="#ppt_y"/>
                                          </p:val>
                                        </p:tav>
                                      </p:tavLst>
                                    </p:anim>
                                  </p:childTnLst>
                                </p:cTn>
                              </p:par>
                            </p:childTnLst>
                          </p:cTn>
                        </p:par>
                        <p:par>
                          <p:cTn id="39" fill="hold">
                            <p:stCondLst>
                              <p:cond delay="2000"/>
                            </p:stCondLst>
                            <p:childTnLst>
                              <p:par>
                                <p:cTn id="40" presetID="22" presetClass="entr" presetSubtype="8" fill="hold" grpId="0" nodeType="afterEffect">
                                  <p:stCondLst>
                                    <p:cond delay="0"/>
                                  </p:stCondLst>
                                  <p:childTnLst>
                                    <p:set>
                                      <p:cBhvr>
                                        <p:cTn id="41" dur="1" fill="hold">
                                          <p:stCondLst>
                                            <p:cond delay="0"/>
                                          </p:stCondLst>
                                        </p:cTn>
                                        <p:tgtEl>
                                          <p:spTgt spid="60"/>
                                        </p:tgtEl>
                                        <p:attrNameLst>
                                          <p:attrName>style.visibility</p:attrName>
                                        </p:attrNameLst>
                                      </p:cBhvr>
                                      <p:to>
                                        <p:strVal val="visible"/>
                                      </p:to>
                                    </p:set>
                                    <p:animEffect transition="in" filter="wipe(left)">
                                      <p:cBhvr>
                                        <p:cTn id="4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51" grpId="0" animBg="1"/>
      <p:bldP spid="60" grpId="0"/>
      <p:bldP spid="75"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5" name="Group 44"/>
          <p:cNvGrpSpPr/>
          <p:nvPr/>
        </p:nvGrpSpPr>
        <p:grpSpPr>
          <a:xfrm>
            <a:off x="852714" y="1552138"/>
            <a:ext cx="5243286" cy="2527739"/>
            <a:chOff x="852714" y="1856936"/>
            <a:chExt cx="5243286" cy="2527739"/>
          </a:xfrm>
        </p:grpSpPr>
        <p:sp>
          <p:nvSpPr>
            <p:cNvPr id="4" name="AutoShape 1"/>
            <p:cNvSpPr>
              <a:spLocks/>
            </p:cNvSpPr>
            <p:nvPr/>
          </p:nvSpPr>
          <p:spPr bwMode="auto">
            <a:xfrm>
              <a:off x="852715" y="1856936"/>
              <a:ext cx="5243285" cy="2527739"/>
            </a:xfrm>
            <a:custGeom>
              <a:avLst/>
              <a:gdLst>
                <a:gd name="T0" fmla="*/ 1712119 w 21600"/>
                <a:gd name="T1" fmla="*/ 1022350 h 21600"/>
                <a:gd name="T2" fmla="*/ 1712119 w 21600"/>
                <a:gd name="T3" fmla="*/ 1022350 h 21600"/>
                <a:gd name="T4" fmla="*/ 1712119 w 21600"/>
                <a:gd name="T5" fmla="*/ 1022350 h 21600"/>
                <a:gd name="T6" fmla="*/ 1712119 w 21600"/>
                <a:gd name="T7" fmla="*/ 10223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solidFill>
              <a:schemeClr val="bg1">
                <a:alpha val="20000"/>
              </a:schemeClr>
            </a:solidFill>
            <a:ln w="25400" cap="flat" cmpd="sng">
              <a:solidFill>
                <a:srgbClr val="000000">
                  <a:alpha val="0"/>
                </a:srgbClr>
              </a:solidFill>
              <a:prstDash val="solid"/>
              <a:miter lim="0"/>
              <a:headEnd/>
              <a:tailEnd/>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dirty="0"/>
            </a:p>
          </p:txBody>
        </p:sp>
        <p:sp>
          <p:nvSpPr>
            <p:cNvPr id="13" name="Rectangle 12"/>
            <p:cNvSpPr/>
            <p:nvPr/>
          </p:nvSpPr>
          <p:spPr>
            <a:xfrm>
              <a:off x="852714" y="1856936"/>
              <a:ext cx="281388" cy="2522978"/>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6096000" y="1552138"/>
            <a:ext cx="5219700" cy="2522978"/>
            <a:chOff x="6096000" y="1856936"/>
            <a:chExt cx="5372100" cy="2522978"/>
          </a:xfrm>
        </p:grpSpPr>
        <p:sp>
          <p:nvSpPr>
            <p:cNvPr id="5" name="AutoShape 2"/>
            <p:cNvSpPr>
              <a:spLocks/>
            </p:cNvSpPr>
            <p:nvPr/>
          </p:nvSpPr>
          <p:spPr bwMode="auto">
            <a:xfrm>
              <a:off x="6096000" y="1856936"/>
              <a:ext cx="5372100" cy="2522978"/>
            </a:xfrm>
            <a:custGeom>
              <a:avLst/>
              <a:gdLst>
                <a:gd name="T0" fmla="*/ 1671638 w 21600"/>
                <a:gd name="T1" fmla="*/ 1021557 h 21600"/>
                <a:gd name="T2" fmla="*/ 1671638 w 21600"/>
                <a:gd name="T3" fmla="*/ 1021557 h 21600"/>
                <a:gd name="T4" fmla="*/ 1671638 w 21600"/>
                <a:gd name="T5" fmla="*/ 1021557 h 21600"/>
                <a:gd name="T6" fmla="*/ 1671638 w 21600"/>
                <a:gd name="T7" fmla="*/ 102155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solidFill>
              <a:schemeClr val="bg1">
                <a:alpha val="40000"/>
              </a:schemeClr>
            </a:solidFill>
            <a:ln w="25400" cap="flat" cmpd="sng">
              <a:solidFill>
                <a:srgbClr val="000000">
                  <a:alpha val="0"/>
                </a:srgbClr>
              </a:solidFill>
              <a:prstDash val="solid"/>
              <a:miter lim="0"/>
              <a:headEnd/>
              <a:tailEnd/>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dirty="0"/>
            </a:p>
          </p:txBody>
        </p:sp>
        <p:sp>
          <p:nvSpPr>
            <p:cNvPr id="14" name="Rectangle 13"/>
            <p:cNvSpPr/>
            <p:nvPr/>
          </p:nvSpPr>
          <p:spPr>
            <a:xfrm>
              <a:off x="11186712" y="1856936"/>
              <a:ext cx="281388" cy="2522978"/>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p:txBody>
          <a:bodyPr/>
          <a:lstStyle/>
          <a:p>
            <a:r>
              <a:rPr lang="en-US" dirty="0"/>
              <a:t>Mobile Project</a:t>
            </a:r>
          </a:p>
        </p:txBody>
      </p:sp>
      <p:sp>
        <p:nvSpPr>
          <p:cNvPr id="6" name="TextBox 5"/>
          <p:cNvSpPr txBox="1"/>
          <p:nvPr/>
        </p:nvSpPr>
        <p:spPr>
          <a:xfrm>
            <a:off x="2042966" y="1976737"/>
            <a:ext cx="3144172" cy="461665"/>
          </a:xfrm>
          <a:prstGeom prst="rect">
            <a:avLst/>
          </a:prstGeom>
          <a:noFill/>
        </p:spPr>
        <p:txBody>
          <a:bodyPr wrap="square" rtlCol="0">
            <a:spAutoFit/>
          </a:bodyPr>
          <a:lstStyle/>
          <a:p>
            <a:pPr algn="r"/>
            <a:r>
              <a:rPr lang="en-US" sz="2400" dirty="0">
                <a:solidFill>
                  <a:schemeClr val="bg1"/>
                </a:solidFill>
                <a:latin typeface="+mj-lt"/>
              </a:rPr>
              <a:t>Bigger Memory</a:t>
            </a:r>
          </a:p>
        </p:txBody>
      </p:sp>
      <p:sp>
        <p:nvSpPr>
          <p:cNvPr id="7" name="TextBox 6"/>
          <p:cNvSpPr txBox="1"/>
          <p:nvPr/>
        </p:nvSpPr>
        <p:spPr>
          <a:xfrm>
            <a:off x="2042965" y="2675223"/>
            <a:ext cx="3144172" cy="1169551"/>
          </a:xfrm>
          <a:prstGeom prst="rect">
            <a:avLst/>
          </a:prstGeom>
          <a:noFill/>
        </p:spPr>
        <p:txBody>
          <a:bodyPr wrap="square" rtlCol="0">
            <a:spAutoFit/>
          </a:bodyPr>
          <a:lstStyle/>
          <a:p>
            <a:pPr algn="r"/>
            <a:r>
              <a:rPr lang="en-US" sz="1400" dirty="0" err="1">
                <a:solidFill>
                  <a:schemeClr val="bg1"/>
                </a:solidFill>
              </a:rPr>
              <a:t>Lorem</a:t>
            </a:r>
            <a:r>
              <a:rPr lang="en-US" sz="1400" dirty="0">
                <a:solidFill>
                  <a:schemeClr val="bg1"/>
                </a:solidFill>
              </a:rPr>
              <a:t> </a:t>
            </a:r>
            <a:r>
              <a:rPr lang="en-US" sz="1400" dirty="0" err="1">
                <a:solidFill>
                  <a:schemeClr val="bg1"/>
                </a:solidFill>
              </a:rPr>
              <a:t>ipsum</a:t>
            </a:r>
            <a:r>
              <a:rPr lang="en-US" sz="1400" dirty="0">
                <a:solidFill>
                  <a:schemeClr val="bg1"/>
                </a:solidFill>
              </a:rPr>
              <a:t> dolor sit </a:t>
            </a:r>
            <a:r>
              <a:rPr lang="en-US" sz="1400" dirty="0" err="1">
                <a:solidFill>
                  <a:schemeClr val="bg1"/>
                </a:solidFill>
              </a:rPr>
              <a:t>amet</a:t>
            </a:r>
            <a:r>
              <a:rPr lang="en-US" sz="1400" dirty="0">
                <a:solidFill>
                  <a:schemeClr val="bg1"/>
                </a:solidFill>
              </a:rPr>
              <a:t> </a:t>
            </a:r>
            <a:r>
              <a:rPr lang="en-US" sz="1400" dirty="0" err="1">
                <a:solidFill>
                  <a:schemeClr val="bg1"/>
                </a:solidFill>
              </a:rPr>
              <a:t>consectetur</a:t>
            </a:r>
            <a:r>
              <a:rPr lang="en-US" sz="1400" dirty="0">
                <a:solidFill>
                  <a:schemeClr val="bg1"/>
                </a:solidFill>
              </a:rPr>
              <a:t> dolor sit </a:t>
            </a:r>
            <a:r>
              <a:rPr lang="en-US" sz="1400" dirty="0" err="1">
                <a:solidFill>
                  <a:schemeClr val="bg1"/>
                </a:solidFill>
              </a:rPr>
              <a:t>amet</a:t>
            </a:r>
            <a:r>
              <a:rPr lang="en-US" sz="1400" dirty="0">
                <a:solidFill>
                  <a:schemeClr val="bg1"/>
                </a:solidFill>
              </a:rPr>
              <a:t> </a:t>
            </a:r>
            <a:r>
              <a:rPr lang="en-US" sz="1400" dirty="0" err="1">
                <a:solidFill>
                  <a:schemeClr val="bg1"/>
                </a:solidFill>
              </a:rPr>
              <a:t>consec</a:t>
            </a:r>
            <a:r>
              <a:rPr lang="en-US" sz="1400" dirty="0">
                <a:solidFill>
                  <a:schemeClr val="bg1"/>
                </a:solidFill>
              </a:rPr>
              <a:t> sit </a:t>
            </a:r>
            <a:r>
              <a:rPr lang="en-US" sz="1400" dirty="0" err="1">
                <a:solidFill>
                  <a:schemeClr val="bg1"/>
                </a:solidFill>
              </a:rPr>
              <a:t>amet</a:t>
            </a:r>
            <a:r>
              <a:rPr lang="en-US" sz="1400" dirty="0">
                <a:solidFill>
                  <a:schemeClr val="bg1"/>
                </a:solidFill>
              </a:rPr>
              <a:t>. </a:t>
            </a:r>
            <a:r>
              <a:rPr lang="en-US" sz="1400" dirty="0" err="1">
                <a:solidFill>
                  <a:schemeClr val="bg1"/>
                </a:solidFill>
              </a:rPr>
              <a:t>Lorem</a:t>
            </a:r>
            <a:r>
              <a:rPr lang="en-US" sz="1400" dirty="0">
                <a:solidFill>
                  <a:schemeClr val="bg1"/>
                </a:solidFill>
              </a:rPr>
              <a:t>  dolor </a:t>
            </a:r>
            <a:r>
              <a:rPr lang="en-US" sz="1400" dirty="0" err="1">
                <a:solidFill>
                  <a:schemeClr val="bg1"/>
                </a:solidFill>
              </a:rPr>
              <a:t>ipsum</a:t>
            </a:r>
            <a:r>
              <a:rPr lang="en-US" sz="1400" dirty="0">
                <a:solidFill>
                  <a:schemeClr val="bg1"/>
                </a:solidFill>
              </a:rPr>
              <a:t> dolor sit </a:t>
            </a:r>
            <a:r>
              <a:rPr lang="en-US" sz="1400" dirty="0" err="1">
                <a:solidFill>
                  <a:schemeClr val="bg1"/>
                </a:solidFill>
              </a:rPr>
              <a:t>amet</a:t>
            </a:r>
            <a:r>
              <a:rPr lang="en-US" sz="1400" dirty="0">
                <a:solidFill>
                  <a:schemeClr val="bg1"/>
                </a:solidFill>
              </a:rPr>
              <a:t> </a:t>
            </a:r>
            <a:r>
              <a:rPr lang="en-US" sz="1400" dirty="0" err="1">
                <a:solidFill>
                  <a:schemeClr val="bg1"/>
                </a:solidFill>
              </a:rPr>
              <a:t>consectetur</a:t>
            </a:r>
            <a:r>
              <a:rPr lang="en-US" sz="1400" dirty="0">
                <a:solidFill>
                  <a:schemeClr val="bg1"/>
                </a:solidFill>
              </a:rPr>
              <a:t>. . </a:t>
            </a:r>
            <a:r>
              <a:rPr lang="en-US" sz="1400" dirty="0" err="1">
                <a:solidFill>
                  <a:schemeClr val="bg1"/>
                </a:solidFill>
              </a:rPr>
              <a:t>Lorem</a:t>
            </a:r>
            <a:r>
              <a:rPr lang="en-US" sz="1400" dirty="0">
                <a:solidFill>
                  <a:schemeClr val="bg1"/>
                </a:solidFill>
              </a:rPr>
              <a:t> </a:t>
            </a:r>
            <a:r>
              <a:rPr lang="en-US" sz="1400" dirty="0" err="1">
                <a:solidFill>
                  <a:schemeClr val="bg1"/>
                </a:solidFill>
              </a:rPr>
              <a:t>ipsum</a:t>
            </a:r>
            <a:r>
              <a:rPr lang="en-US" sz="1400" dirty="0">
                <a:solidFill>
                  <a:schemeClr val="bg1"/>
                </a:solidFill>
              </a:rPr>
              <a:t> dolor sit </a:t>
            </a:r>
            <a:r>
              <a:rPr lang="en-US" sz="1400" dirty="0" err="1">
                <a:solidFill>
                  <a:schemeClr val="bg1"/>
                </a:solidFill>
              </a:rPr>
              <a:t>amet</a:t>
            </a:r>
            <a:r>
              <a:rPr lang="en-US" sz="1400" dirty="0">
                <a:solidFill>
                  <a:schemeClr val="bg1"/>
                </a:solidFill>
              </a:rPr>
              <a:t> </a:t>
            </a:r>
            <a:r>
              <a:rPr lang="en-US" sz="1400" dirty="0" err="1">
                <a:solidFill>
                  <a:schemeClr val="bg1"/>
                </a:solidFill>
              </a:rPr>
              <a:t>consectetur</a:t>
            </a:r>
            <a:endParaRPr lang="en-US" sz="1400" dirty="0">
              <a:solidFill>
                <a:schemeClr val="bg1"/>
              </a:solidFill>
            </a:endParaRPr>
          </a:p>
          <a:p>
            <a:pPr algn="r"/>
            <a:endParaRPr lang="en-US" sz="1400" dirty="0">
              <a:solidFill>
                <a:schemeClr val="bg1"/>
              </a:solidFill>
            </a:endParaRPr>
          </a:p>
        </p:txBody>
      </p:sp>
      <p:sp>
        <p:nvSpPr>
          <p:cNvPr id="10" name="TextBox 9"/>
          <p:cNvSpPr txBox="1"/>
          <p:nvPr/>
        </p:nvSpPr>
        <p:spPr>
          <a:xfrm>
            <a:off x="7004862" y="2058810"/>
            <a:ext cx="3144172" cy="461665"/>
          </a:xfrm>
          <a:prstGeom prst="rect">
            <a:avLst/>
          </a:prstGeom>
          <a:noFill/>
        </p:spPr>
        <p:txBody>
          <a:bodyPr wrap="square" rtlCol="0">
            <a:spAutoFit/>
          </a:bodyPr>
          <a:lstStyle/>
          <a:p>
            <a:r>
              <a:rPr lang="en-US" sz="2400" dirty="0">
                <a:solidFill>
                  <a:schemeClr val="bg1"/>
                </a:solidFill>
                <a:latin typeface="+mj-lt"/>
              </a:rPr>
              <a:t>More Apps</a:t>
            </a:r>
          </a:p>
        </p:txBody>
      </p:sp>
      <p:sp>
        <p:nvSpPr>
          <p:cNvPr id="12" name="TextBox 11"/>
          <p:cNvSpPr txBox="1"/>
          <p:nvPr/>
        </p:nvSpPr>
        <p:spPr>
          <a:xfrm>
            <a:off x="7004862" y="2675223"/>
            <a:ext cx="3144172" cy="1169551"/>
          </a:xfrm>
          <a:prstGeom prst="rect">
            <a:avLst/>
          </a:prstGeom>
          <a:noFill/>
        </p:spPr>
        <p:txBody>
          <a:bodyPr wrap="square" rtlCol="0">
            <a:spAutoFit/>
          </a:bodyPr>
          <a:lstStyle/>
          <a:p>
            <a:r>
              <a:rPr lang="en-US" sz="1400" dirty="0" err="1">
                <a:solidFill>
                  <a:schemeClr val="bg1"/>
                </a:solidFill>
              </a:rPr>
              <a:t>Lorem</a:t>
            </a:r>
            <a:r>
              <a:rPr lang="en-US" sz="1400" dirty="0">
                <a:solidFill>
                  <a:schemeClr val="bg1"/>
                </a:solidFill>
              </a:rPr>
              <a:t> </a:t>
            </a:r>
            <a:r>
              <a:rPr lang="en-US" sz="1400" dirty="0" err="1">
                <a:solidFill>
                  <a:schemeClr val="bg1"/>
                </a:solidFill>
              </a:rPr>
              <a:t>ipsum</a:t>
            </a:r>
            <a:r>
              <a:rPr lang="en-US" sz="1400" dirty="0">
                <a:solidFill>
                  <a:schemeClr val="bg1"/>
                </a:solidFill>
              </a:rPr>
              <a:t> dolor sit </a:t>
            </a:r>
            <a:r>
              <a:rPr lang="en-US" sz="1400" dirty="0" err="1">
                <a:solidFill>
                  <a:schemeClr val="bg1"/>
                </a:solidFill>
              </a:rPr>
              <a:t>amet</a:t>
            </a:r>
            <a:r>
              <a:rPr lang="en-US" sz="1400" dirty="0">
                <a:solidFill>
                  <a:schemeClr val="bg1"/>
                </a:solidFill>
              </a:rPr>
              <a:t> </a:t>
            </a:r>
            <a:r>
              <a:rPr lang="en-US" sz="1400" dirty="0" err="1">
                <a:solidFill>
                  <a:schemeClr val="bg1"/>
                </a:solidFill>
              </a:rPr>
              <a:t>consectetur</a:t>
            </a:r>
            <a:r>
              <a:rPr lang="en-US" sz="1400" dirty="0">
                <a:solidFill>
                  <a:schemeClr val="bg1"/>
                </a:solidFill>
              </a:rPr>
              <a:t> dolor sit </a:t>
            </a:r>
            <a:r>
              <a:rPr lang="en-US" sz="1400" dirty="0" err="1">
                <a:solidFill>
                  <a:schemeClr val="bg1"/>
                </a:solidFill>
              </a:rPr>
              <a:t>amet</a:t>
            </a:r>
            <a:r>
              <a:rPr lang="en-US" sz="1400" dirty="0">
                <a:solidFill>
                  <a:schemeClr val="bg1"/>
                </a:solidFill>
              </a:rPr>
              <a:t> </a:t>
            </a:r>
            <a:r>
              <a:rPr lang="en-US" sz="1400" dirty="0" err="1">
                <a:solidFill>
                  <a:schemeClr val="bg1"/>
                </a:solidFill>
              </a:rPr>
              <a:t>consec</a:t>
            </a:r>
            <a:r>
              <a:rPr lang="en-US" sz="1400" dirty="0">
                <a:solidFill>
                  <a:schemeClr val="bg1"/>
                </a:solidFill>
              </a:rPr>
              <a:t> sit </a:t>
            </a:r>
            <a:r>
              <a:rPr lang="en-US" sz="1400" dirty="0" err="1">
                <a:solidFill>
                  <a:schemeClr val="bg1"/>
                </a:solidFill>
              </a:rPr>
              <a:t>amet</a:t>
            </a:r>
            <a:r>
              <a:rPr lang="en-US" sz="1400" dirty="0">
                <a:solidFill>
                  <a:schemeClr val="bg1"/>
                </a:solidFill>
              </a:rPr>
              <a:t>. </a:t>
            </a:r>
            <a:r>
              <a:rPr lang="en-US" sz="1400" dirty="0" err="1">
                <a:solidFill>
                  <a:schemeClr val="bg1"/>
                </a:solidFill>
              </a:rPr>
              <a:t>Lorem</a:t>
            </a:r>
            <a:r>
              <a:rPr lang="en-US" sz="1400" dirty="0">
                <a:solidFill>
                  <a:schemeClr val="bg1"/>
                </a:solidFill>
              </a:rPr>
              <a:t>  dolor </a:t>
            </a:r>
            <a:r>
              <a:rPr lang="en-US" sz="1400" dirty="0" err="1">
                <a:solidFill>
                  <a:schemeClr val="bg1"/>
                </a:solidFill>
              </a:rPr>
              <a:t>ipsum</a:t>
            </a:r>
            <a:r>
              <a:rPr lang="en-US" sz="1400" dirty="0">
                <a:solidFill>
                  <a:schemeClr val="bg1"/>
                </a:solidFill>
              </a:rPr>
              <a:t> dolor sit </a:t>
            </a:r>
            <a:r>
              <a:rPr lang="en-US" sz="1400" dirty="0" err="1">
                <a:solidFill>
                  <a:schemeClr val="bg1"/>
                </a:solidFill>
              </a:rPr>
              <a:t>amet</a:t>
            </a:r>
            <a:r>
              <a:rPr lang="en-US" sz="1400" dirty="0">
                <a:solidFill>
                  <a:schemeClr val="bg1"/>
                </a:solidFill>
              </a:rPr>
              <a:t> </a:t>
            </a:r>
            <a:r>
              <a:rPr lang="en-US" sz="1400" dirty="0" err="1">
                <a:solidFill>
                  <a:schemeClr val="bg1"/>
                </a:solidFill>
              </a:rPr>
              <a:t>consectetur</a:t>
            </a:r>
            <a:r>
              <a:rPr lang="en-US" sz="1400" dirty="0">
                <a:solidFill>
                  <a:schemeClr val="bg1"/>
                </a:solidFill>
              </a:rPr>
              <a:t>. . </a:t>
            </a:r>
            <a:r>
              <a:rPr lang="en-US" sz="1400" dirty="0" err="1">
                <a:solidFill>
                  <a:schemeClr val="bg1"/>
                </a:solidFill>
              </a:rPr>
              <a:t>Lorem</a:t>
            </a:r>
            <a:r>
              <a:rPr lang="en-US" sz="1400" dirty="0">
                <a:solidFill>
                  <a:schemeClr val="bg1"/>
                </a:solidFill>
              </a:rPr>
              <a:t> </a:t>
            </a:r>
            <a:r>
              <a:rPr lang="en-US" sz="1400" dirty="0" err="1">
                <a:solidFill>
                  <a:schemeClr val="bg1"/>
                </a:solidFill>
              </a:rPr>
              <a:t>ipsum</a:t>
            </a:r>
            <a:r>
              <a:rPr lang="en-US" sz="1400" dirty="0">
                <a:solidFill>
                  <a:schemeClr val="bg1"/>
                </a:solidFill>
              </a:rPr>
              <a:t> dolor sit </a:t>
            </a:r>
            <a:r>
              <a:rPr lang="en-US" sz="1400" dirty="0" err="1">
                <a:solidFill>
                  <a:schemeClr val="bg1"/>
                </a:solidFill>
              </a:rPr>
              <a:t>amet</a:t>
            </a:r>
            <a:r>
              <a:rPr lang="en-US" sz="1400" dirty="0">
                <a:solidFill>
                  <a:schemeClr val="bg1"/>
                </a:solidFill>
              </a:rPr>
              <a:t> </a:t>
            </a:r>
            <a:r>
              <a:rPr lang="en-US" sz="1400" dirty="0" err="1">
                <a:solidFill>
                  <a:schemeClr val="bg1"/>
                </a:solidFill>
              </a:rPr>
              <a:t>consectetur</a:t>
            </a:r>
            <a:endParaRPr lang="en-US" sz="1400" dirty="0">
              <a:solidFill>
                <a:schemeClr val="bg1"/>
              </a:solidFill>
            </a:endParaRPr>
          </a:p>
          <a:p>
            <a:endParaRPr lang="en-US" sz="1400" dirty="0">
              <a:solidFill>
                <a:schemeClr val="bg1"/>
              </a:solidFill>
            </a:endParaRPr>
          </a:p>
        </p:txBody>
      </p:sp>
      <p:sp>
        <p:nvSpPr>
          <p:cNvPr id="16" name="Oval 21"/>
          <p:cNvSpPr>
            <a:spLocks noChangeArrowheads="1"/>
          </p:cNvSpPr>
          <p:nvPr/>
        </p:nvSpPr>
        <p:spPr bwMode="auto">
          <a:xfrm>
            <a:off x="4337749" y="4514900"/>
            <a:ext cx="455195" cy="454318"/>
          </a:xfrm>
          <a:prstGeom prst="ellipse">
            <a:avLst/>
          </a:prstGeom>
          <a:solidFill>
            <a:schemeClr val="bg1">
              <a:alpha val="20000"/>
            </a:schemeClr>
          </a:solidFill>
          <a:ln w="38100">
            <a:solidFill>
              <a:schemeClr val="bg1">
                <a:alpha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25" name="Oval 21"/>
          <p:cNvSpPr>
            <a:spLocks noChangeArrowheads="1"/>
          </p:cNvSpPr>
          <p:nvPr/>
        </p:nvSpPr>
        <p:spPr bwMode="auto">
          <a:xfrm>
            <a:off x="4337748" y="5206661"/>
            <a:ext cx="455195" cy="454318"/>
          </a:xfrm>
          <a:prstGeom prst="ellipse">
            <a:avLst/>
          </a:prstGeom>
          <a:solidFill>
            <a:schemeClr val="bg1">
              <a:alpha val="20000"/>
            </a:schemeClr>
          </a:solidFill>
          <a:ln w="38100">
            <a:solidFill>
              <a:schemeClr val="bg1">
                <a:alpha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27" name="TextBox 26"/>
          <p:cNvSpPr txBox="1"/>
          <p:nvPr/>
        </p:nvSpPr>
        <p:spPr>
          <a:xfrm>
            <a:off x="1856935" y="4536901"/>
            <a:ext cx="2370305" cy="400110"/>
          </a:xfrm>
          <a:prstGeom prst="rect">
            <a:avLst/>
          </a:prstGeom>
          <a:noFill/>
        </p:spPr>
        <p:txBody>
          <a:bodyPr wrap="square" rtlCol="0">
            <a:spAutoFit/>
          </a:bodyPr>
          <a:lstStyle/>
          <a:p>
            <a:pPr algn="r"/>
            <a:r>
              <a:rPr lang="en-US" sz="2000" dirty="0">
                <a:solidFill>
                  <a:schemeClr val="bg1"/>
                </a:solidFill>
              </a:rPr>
              <a:t>4 Gb Ram</a:t>
            </a:r>
          </a:p>
        </p:txBody>
      </p:sp>
      <p:sp>
        <p:nvSpPr>
          <p:cNvPr id="28" name="TextBox 27"/>
          <p:cNvSpPr txBox="1"/>
          <p:nvPr/>
        </p:nvSpPr>
        <p:spPr>
          <a:xfrm>
            <a:off x="1856935" y="5226349"/>
            <a:ext cx="2370303" cy="400110"/>
          </a:xfrm>
          <a:prstGeom prst="rect">
            <a:avLst/>
          </a:prstGeom>
          <a:noFill/>
        </p:spPr>
        <p:txBody>
          <a:bodyPr wrap="square" rtlCol="0">
            <a:spAutoFit/>
          </a:bodyPr>
          <a:lstStyle/>
          <a:p>
            <a:pPr algn="r"/>
            <a:r>
              <a:rPr lang="en-US" sz="2000" dirty="0">
                <a:solidFill>
                  <a:schemeClr val="bg1"/>
                </a:solidFill>
              </a:rPr>
              <a:t>64Gb Memories</a:t>
            </a:r>
          </a:p>
        </p:txBody>
      </p:sp>
      <p:sp>
        <p:nvSpPr>
          <p:cNvPr id="31" name="Oval 21"/>
          <p:cNvSpPr>
            <a:spLocks noChangeArrowheads="1"/>
          </p:cNvSpPr>
          <p:nvPr/>
        </p:nvSpPr>
        <p:spPr bwMode="auto">
          <a:xfrm>
            <a:off x="7404563" y="4514900"/>
            <a:ext cx="455195" cy="454318"/>
          </a:xfrm>
          <a:prstGeom prst="ellipse">
            <a:avLst/>
          </a:prstGeom>
          <a:solidFill>
            <a:schemeClr val="bg1">
              <a:alpha val="20000"/>
            </a:schemeClr>
          </a:solidFill>
          <a:ln w="38100">
            <a:solidFill>
              <a:schemeClr val="bg1">
                <a:alpha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5" name="Oval 21"/>
          <p:cNvSpPr>
            <a:spLocks noChangeArrowheads="1"/>
          </p:cNvSpPr>
          <p:nvPr/>
        </p:nvSpPr>
        <p:spPr bwMode="auto">
          <a:xfrm>
            <a:off x="7404562" y="5206661"/>
            <a:ext cx="455195" cy="454318"/>
          </a:xfrm>
          <a:prstGeom prst="ellipse">
            <a:avLst/>
          </a:prstGeom>
          <a:solidFill>
            <a:schemeClr val="bg1">
              <a:alpha val="20000"/>
            </a:schemeClr>
          </a:solidFill>
          <a:ln w="38100">
            <a:solidFill>
              <a:schemeClr val="bg1">
                <a:alpha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7" name="TextBox 36"/>
          <p:cNvSpPr txBox="1"/>
          <p:nvPr/>
        </p:nvSpPr>
        <p:spPr>
          <a:xfrm>
            <a:off x="8000168" y="4533016"/>
            <a:ext cx="2415075" cy="400110"/>
          </a:xfrm>
          <a:prstGeom prst="rect">
            <a:avLst/>
          </a:prstGeom>
          <a:noFill/>
        </p:spPr>
        <p:txBody>
          <a:bodyPr wrap="square" rtlCol="0">
            <a:spAutoFit/>
          </a:bodyPr>
          <a:lstStyle/>
          <a:p>
            <a:r>
              <a:rPr lang="en-US" sz="2000" dirty="0">
                <a:solidFill>
                  <a:schemeClr val="bg1"/>
                </a:solidFill>
              </a:rPr>
              <a:t>Free Apps in </a:t>
            </a:r>
            <a:r>
              <a:rPr lang="en-US" sz="2000" dirty="0" err="1">
                <a:solidFill>
                  <a:schemeClr val="bg1"/>
                </a:solidFill>
              </a:rPr>
              <a:t>cluded</a:t>
            </a:r>
            <a:endParaRPr lang="en-US" sz="2000" dirty="0">
              <a:solidFill>
                <a:schemeClr val="bg1"/>
              </a:solidFill>
            </a:endParaRPr>
          </a:p>
        </p:txBody>
      </p:sp>
      <p:sp>
        <p:nvSpPr>
          <p:cNvPr id="38" name="TextBox 37"/>
          <p:cNvSpPr txBox="1"/>
          <p:nvPr/>
        </p:nvSpPr>
        <p:spPr>
          <a:xfrm>
            <a:off x="8000169" y="5242303"/>
            <a:ext cx="2415074" cy="400110"/>
          </a:xfrm>
          <a:prstGeom prst="rect">
            <a:avLst/>
          </a:prstGeom>
          <a:noFill/>
        </p:spPr>
        <p:txBody>
          <a:bodyPr wrap="square" rtlCol="0">
            <a:spAutoFit/>
          </a:bodyPr>
          <a:lstStyle/>
          <a:p>
            <a:r>
              <a:rPr lang="en-US" sz="2000" dirty="0">
                <a:solidFill>
                  <a:schemeClr val="bg1"/>
                </a:solidFill>
              </a:rPr>
              <a:t>Auto Update</a:t>
            </a:r>
          </a:p>
        </p:txBody>
      </p:sp>
      <p:sp>
        <p:nvSpPr>
          <p:cNvPr id="39" name="Freeform 26"/>
          <p:cNvSpPr>
            <a:spLocks/>
          </p:cNvSpPr>
          <p:nvPr/>
        </p:nvSpPr>
        <p:spPr bwMode="auto">
          <a:xfrm>
            <a:off x="4380941" y="4373808"/>
            <a:ext cx="507963" cy="52680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26"/>
          <p:cNvSpPr>
            <a:spLocks/>
          </p:cNvSpPr>
          <p:nvPr/>
        </p:nvSpPr>
        <p:spPr bwMode="auto">
          <a:xfrm>
            <a:off x="4380940" y="5050543"/>
            <a:ext cx="507963" cy="52680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Freeform 26"/>
          <p:cNvSpPr>
            <a:spLocks/>
          </p:cNvSpPr>
          <p:nvPr/>
        </p:nvSpPr>
        <p:spPr bwMode="auto">
          <a:xfrm>
            <a:off x="7470456" y="4370990"/>
            <a:ext cx="507963" cy="52680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2" name="Freeform 26"/>
          <p:cNvSpPr>
            <a:spLocks/>
          </p:cNvSpPr>
          <p:nvPr/>
        </p:nvSpPr>
        <p:spPr bwMode="auto">
          <a:xfrm>
            <a:off x="7462304" y="5077799"/>
            <a:ext cx="507963" cy="52680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 name="AutoShape 5" descr="image4.png"/>
          <p:cNvSpPr>
            <a:spLocks/>
          </p:cNvSpPr>
          <p:nvPr/>
        </p:nvSpPr>
        <p:spPr bwMode="auto">
          <a:xfrm>
            <a:off x="5187137" y="1552138"/>
            <a:ext cx="1817725" cy="3846146"/>
          </a:xfrm>
          <a:custGeom>
            <a:avLst/>
            <a:gdLst>
              <a:gd name="T0" fmla="*/ 753269 w 21600"/>
              <a:gd name="T1" fmla="*/ 1593850 h 21600"/>
              <a:gd name="T2" fmla="*/ 753269 w 21600"/>
              <a:gd name="T3" fmla="*/ 1593850 h 21600"/>
              <a:gd name="T4" fmla="*/ 753269 w 21600"/>
              <a:gd name="T5" fmla="*/ 1593850 h 21600"/>
              <a:gd name="T6" fmla="*/ 753269 w 21600"/>
              <a:gd name="T7" fmla="*/ 15938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0"/>
                </a:lnTo>
                <a:lnTo>
                  <a:pt x="21599" y="21600"/>
                </a:lnTo>
                <a:lnTo>
                  <a:pt x="0" y="21600"/>
                </a:lnTo>
                <a:lnTo>
                  <a:pt x="0" y="0"/>
                </a:lnTo>
                <a:close/>
              </a:path>
            </a:pathLst>
          </a:custGeom>
          <a:blipFill dpi="0" rotWithShape="0">
            <a:blip r:embed="rId3"/>
            <a:srcRect/>
            <a:stretch>
              <a:fillRect/>
            </a:stretch>
          </a:blipFill>
          <a:ln w="25400" cap="flat" cmpd="sng">
            <a:solidFill>
              <a:srgbClr val="000000">
                <a:alpha val="0"/>
              </a:srgbClr>
            </a:solidFill>
            <a:prstDash val="solid"/>
            <a:miter lim="0"/>
            <a:headEnd/>
            <a:tailEnd/>
          </a:ln>
          <a:effectLst/>
          <a:extLs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dirty="0"/>
          </a:p>
        </p:txBody>
      </p:sp>
      <p:cxnSp>
        <p:nvCxnSpPr>
          <p:cNvPr id="49" name="Straight Connector 48"/>
          <p:cNvCxnSpPr/>
          <p:nvPr/>
        </p:nvCxnSpPr>
        <p:spPr>
          <a:xfrm flipV="1">
            <a:off x="1613399" y="6006447"/>
            <a:ext cx="4475747" cy="22994"/>
          </a:xfrm>
          <a:prstGeom prst="line">
            <a:avLst/>
          </a:prstGeom>
          <a:ln>
            <a:solidFill>
              <a:schemeClr val="bg1">
                <a:alpha val="50000"/>
              </a:schemeClr>
            </a:solidFill>
            <a:prstDash val="lgDash"/>
            <a:headEnd type="oval"/>
            <a:tailEnd type="none" w="sm" len="sm"/>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089146" y="5341202"/>
            <a:ext cx="5766" cy="670396"/>
          </a:xfrm>
          <a:prstGeom prst="line">
            <a:avLst/>
          </a:prstGeom>
          <a:ln>
            <a:solidFill>
              <a:schemeClr val="bg1">
                <a:alpha val="50000"/>
              </a:schemeClr>
            </a:solidFill>
            <a:prstDash val="lgDash"/>
            <a:headEnd type="oval"/>
            <a:tailEnd type="none" w="sm" len="sm"/>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6096000" y="6000775"/>
            <a:ext cx="4319243" cy="0"/>
          </a:xfrm>
          <a:prstGeom prst="line">
            <a:avLst/>
          </a:prstGeom>
          <a:ln>
            <a:solidFill>
              <a:schemeClr val="bg1">
                <a:alpha val="50000"/>
              </a:schemeClr>
            </a:solidFill>
            <a:prstDash val="lgDash"/>
            <a:headEnd type="oval"/>
            <a:tail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582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22" presetClass="entr" presetSubtype="4" fill="hold" nodeType="afterEffect">
                                  <p:stCondLst>
                                    <p:cond delay="0"/>
                                  </p:stCondLst>
                                  <p:childTnLst>
                                    <p:set>
                                      <p:cBhvr>
                                        <p:cTn id="13" dur="1" fill="hold">
                                          <p:stCondLst>
                                            <p:cond delay="0"/>
                                          </p:stCondLst>
                                        </p:cTn>
                                        <p:tgtEl>
                                          <p:spTgt spid="45"/>
                                        </p:tgtEl>
                                        <p:attrNameLst>
                                          <p:attrName>style.visibility</p:attrName>
                                        </p:attrNameLst>
                                      </p:cBhvr>
                                      <p:to>
                                        <p:strVal val="visible"/>
                                      </p:to>
                                    </p:set>
                                    <p:animEffect transition="in" filter="wipe(down)">
                                      <p:cBhvr>
                                        <p:cTn id="14" dur="500"/>
                                        <p:tgtEl>
                                          <p:spTgt spid="45"/>
                                        </p:tgtEl>
                                      </p:cBhvr>
                                    </p:animEffect>
                                  </p:childTnLst>
                                </p:cTn>
                              </p:par>
                              <p:par>
                                <p:cTn id="15" presetID="22" presetClass="entr" presetSubtype="1"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wipe(up)">
                                      <p:cBhvr>
                                        <p:cTn id="17" dur="500"/>
                                        <p:tgtEl>
                                          <p:spTgt spid="46"/>
                                        </p:tgtEl>
                                      </p:cBhvr>
                                    </p:animEffect>
                                  </p:childTnLst>
                                </p:cTn>
                              </p:par>
                            </p:childTnLst>
                          </p:cTn>
                        </p:par>
                        <p:par>
                          <p:cTn id="18" fill="hold">
                            <p:stCondLst>
                              <p:cond delay="1500"/>
                            </p:stCondLst>
                            <p:childTnLst>
                              <p:par>
                                <p:cTn id="19" presetID="22" presetClass="entr" presetSubtype="2"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right)">
                                      <p:cBhvr>
                                        <p:cTn id="21" dur="500"/>
                                        <p:tgtEl>
                                          <p:spTgt spid="6"/>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wipe(up)">
                                      <p:cBhvr>
                                        <p:cTn id="35" dur="500"/>
                                        <p:tgtEl>
                                          <p:spTgt spid="51"/>
                                        </p:tgtEl>
                                      </p:cBhvr>
                                    </p:animEffect>
                                  </p:childTnLst>
                                </p:cTn>
                              </p:par>
                            </p:childTnLst>
                          </p:cTn>
                        </p:par>
                        <p:par>
                          <p:cTn id="36" fill="hold">
                            <p:stCondLst>
                              <p:cond delay="3000"/>
                            </p:stCondLst>
                            <p:childTnLst>
                              <p:par>
                                <p:cTn id="37" presetID="22" presetClass="entr" presetSubtype="2" fill="hold" nodeType="after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wipe(right)">
                                      <p:cBhvr>
                                        <p:cTn id="39" dur="500"/>
                                        <p:tgtEl>
                                          <p:spTgt spid="49"/>
                                        </p:tgtEl>
                                      </p:cBhvr>
                                    </p:animEffect>
                                  </p:childTnLst>
                                </p:cTn>
                              </p:par>
                              <p:par>
                                <p:cTn id="40" presetID="22" presetClass="entr" presetSubtype="8" fill="hold" nodeType="withEffect">
                                  <p:stCondLst>
                                    <p:cond delay="0"/>
                                  </p:stCondLst>
                                  <p:childTnLst>
                                    <p:set>
                                      <p:cBhvr>
                                        <p:cTn id="41" dur="1" fill="hold">
                                          <p:stCondLst>
                                            <p:cond delay="0"/>
                                          </p:stCondLst>
                                        </p:cTn>
                                        <p:tgtEl>
                                          <p:spTgt spid="56"/>
                                        </p:tgtEl>
                                        <p:attrNameLst>
                                          <p:attrName>style.visibility</p:attrName>
                                        </p:attrNameLst>
                                      </p:cBhvr>
                                      <p:to>
                                        <p:strVal val="visible"/>
                                      </p:to>
                                    </p:set>
                                    <p:animEffect transition="in" filter="wipe(left)">
                                      <p:cBhvr>
                                        <p:cTn id="42" dur="500"/>
                                        <p:tgtEl>
                                          <p:spTgt spid="56"/>
                                        </p:tgtEl>
                                      </p:cBhvr>
                                    </p:animEffect>
                                  </p:childTnLst>
                                </p:cTn>
                              </p:par>
                            </p:childTnLst>
                          </p:cTn>
                        </p:par>
                        <p:par>
                          <p:cTn id="43" fill="hold">
                            <p:stCondLst>
                              <p:cond delay="3500"/>
                            </p:stCondLst>
                            <p:childTnLst>
                              <p:par>
                                <p:cTn id="44" presetID="53" presetClass="entr" presetSubtype="16" fill="hold" grpId="0" nodeType="afterEffect">
                                  <p:stCondLst>
                                    <p:cond delay="0"/>
                                  </p:stCondLst>
                                  <p:childTnLst>
                                    <p:set>
                                      <p:cBhvr>
                                        <p:cTn id="45" dur="1" fill="hold">
                                          <p:stCondLst>
                                            <p:cond delay="0"/>
                                          </p:stCondLst>
                                        </p:cTn>
                                        <p:tgtEl>
                                          <p:spTgt spid="16"/>
                                        </p:tgtEl>
                                        <p:attrNameLst>
                                          <p:attrName>style.visibility</p:attrName>
                                        </p:attrNameLst>
                                      </p:cBhvr>
                                      <p:to>
                                        <p:strVal val="visible"/>
                                      </p:to>
                                    </p:set>
                                    <p:anim calcmode="lin" valueType="num">
                                      <p:cBhvr>
                                        <p:cTn id="46" dur="500" fill="hold"/>
                                        <p:tgtEl>
                                          <p:spTgt spid="16"/>
                                        </p:tgtEl>
                                        <p:attrNameLst>
                                          <p:attrName>ppt_w</p:attrName>
                                        </p:attrNameLst>
                                      </p:cBhvr>
                                      <p:tavLst>
                                        <p:tav tm="0">
                                          <p:val>
                                            <p:fltVal val="0"/>
                                          </p:val>
                                        </p:tav>
                                        <p:tav tm="100000">
                                          <p:val>
                                            <p:strVal val="#ppt_w"/>
                                          </p:val>
                                        </p:tav>
                                      </p:tavLst>
                                    </p:anim>
                                    <p:anim calcmode="lin" valueType="num">
                                      <p:cBhvr>
                                        <p:cTn id="47" dur="500" fill="hold"/>
                                        <p:tgtEl>
                                          <p:spTgt spid="16"/>
                                        </p:tgtEl>
                                        <p:attrNameLst>
                                          <p:attrName>ppt_h</p:attrName>
                                        </p:attrNameLst>
                                      </p:cBhvr>
                                      <p:tavLst>
                                        <p:tav tm="0">
                                          <p:val>
                                            <p:fltVal val="0"/>
                                          </p:val>
                                        </p:tav>
                                        <p:tav tm="100000">
                                          <p:val>
                                            <p:strVal val="#ppt_h"/>
                                          </p:val>
                                        </p:tav>
                                      </p:tavLst>
                                    </p:anim>
                                    <p:animEffect transition="in" filter="fade">
                                      <p:cBhvr>
                                        <p:cTn id="48" dur="500"/>
                                        <p:tgtEl>
                                          <p:spTgt spid="16"/>
                                        </p:tgtEl>
                                      </p:cBhvr>
                                    </p:animEffect>
                                  </p:childTnLst>
                                </p:cTn>
                              </p:par>
                            </p:childTnLst>
                          </p:cTn>
                        </p:par>
                        <p:par>
                          <p:cTn id="49" fill="hold">
                            <p:stCondLst>
                              <p:cond delay="4000"/>
                            </p:stCondLst>
                            <p:childTnLst>
                              <p:par>
                                <p:cTn id="50" presetID="22" presetClass="entr" presetSubtype="2" fill="hold" grpId="0"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right)">
                                      <p:cBhvr>
                                        <p:cTn id="52" dur="500"/>
                                        <p:tgtEl>
                                          <p:spTgt spid="27"/>
                                        </p:tgtEl>
                                      </p:cBhvr>
                                    </p:animEffect>
                                  </p:childTnLst>
                                </p:cTn>
                              </p:par>
                            </p:childTnLst>
                          </p:cTn>
                        </p:par>
                        <p:par>
                          <p:cTn id="53" fill="hold">
                            <p:stCondLst>
                              <p:cond delay="4500"/>
                            </p:stCondLst>
                            <p:childTnLst>
                              <p:par>
                                <p:cTn id="54" presetID="53" presetClass="entr" presetSubtype="16" fill="hold" grpId="0" nodeType="afterEffect">
                                  <p:stCondLst>
                                    <p:cond delay="0"/>
                                  </p:stCondLst>
                                  <p:childTnLst>
                                    <p:set>
                                      <p:cBhvr>
                                        <p:cTn id="55" dur="1" fill="hold">
                                          <p:stCondLst>
                                            <p:cond delay="0"/>
                                          </p:stCondLst>
                                        </p:cTn>
                                        <p:tgtEl>
                                          <p:spTgt spid="25"/>
                                        </p:tgtEl>
                                        <p:attrNameLst>
                                          <p:attrName>style.visibility</p:attrName>
                                        </p:attrNameLst>
                                      </p:cBhvr>
                                      <p:to>
                                        <p:strVal val="visible"/>
                                      </p:to>
                                    </p:set>
                                    <p:anim calcmode="lin" valueType="num">
                                      <p:cBhvr>
                                        <p:cTn id="56" dur="500" fill="hold"/>
                                        <p:tgtEl>
                                          <p:spTgt spid="25"/>
                                        </p:tgtEl>
                                        <p:attrNameLst>
                                          <p:attrName>ppt_w</p:attrName>
                                        </p:attrNameLst>
                                      </p:cBhvr>
                                      <p:tavLst>
                                        <p:tav tm="0">
                                          <p:val>
                                            <p:fltVal val="0"/>
                                          </p:val>
                                        </p:tav>
                                        <p:tav tm="100000">
                                          <p:val>
                                            <p:strVal val="#ppt_w"/>
                                          </p:val>
                                        </p:tav>
                                      </p:tavLst>
                                    </p:anim>
                                    <p:anim calcmode="lin" valueType="num">
                                      <p:cBhvr>
                                        <p:cTn id="57" dur="500" fill="hold"/>
                                        <p:tgtEl>
                                          <p:spTgt spid="25"/>
                                        </p:tgtEl>
                                        <p:attrNameLst>
                                          <p:attrName>ppt_h</p:attrName>
                                        </p:attrNameLst>
                                      </p:cBhvr>
                                      <p:tavLst>
                                        <p:tav tm="0">
                                          <p:val>
                                            <p:fltVal val="0"/>
                                          </p:val>
                                        </p:tav>
                                        <p:tav tm="100000">
                                          <p:val>
                                            <p:strVal val="#ppt_h"/>
                                          </p:val>
                                        </p:tav>
                                      </p:tavLst>
                                    </p:anim>
                                    <p:animEffect transition="in" filter="fade">
                                      <p:cBhvr>
                                        <p:cTn id="58" dur="500"/>
                                        <p:tgtEl>
                                          <p:spTgt spid="25"/>
                                        </p:tgtEl>
                                      </p:cBhvr>
                                    </p:animEffect>
                                  </p:childTnLst>
                                </p:cTn>
                              </p:par>
                            </p:childTnLst>
                          </p:cTn>
                        </p:par>
                        <p:par>
                          <p:cTn id="59" fill="hold">
                            <p:stCondLst>
                              <p:cond delay="5000"/>
                            </p:stCondLst>
                            <p:childTnLst>
                              <p:par>
                                <p:cTn id="60" presetID="22" presetClass="entr" presetSubtype="2" fill="hold" grpId="0" nodeType="after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wipe(right)">
                                      <p:cBhvr>
                                        <p:cTn id="62" dur="500"/>
                                        <p:tgtEl>
                                          <p:spTgt spid="28"/>
                                        </p:tgtEl>
                                      </p:cBhvr>
                                    </p:animEffect>
                                  </p:childTnLst>
                                </p:cTn>
                              </p:par>
                            </p:childTnLst>
                          </p:cTn>
                        </p:par>
                        <p:par>
                          <p:cTn id="63" fill="hold">
                            <p:stCondLst>
                              <p:cond delay="5500"/>
                            </p:stCondLst>
                            <p:childTnLst>
                              <p:par>
                                <p:cTn id="64" presetID="53" presetClass="entr" presetSubtype="16" fill="hold" grpId="0" nodeType="afterEffect">
                                  <p:stCondLst>
                                    <p:cond delay="0"/>
                                  </p:stCondLst>
                                  <p:childTnLst>
                                    <p:set>
                                      <p:cBhvr>
                                        <p:cTn id="65" dur="1" fill="hold">
                                          <p:stCondLst>
                                            <p:cond delay="0"/>
                                          </p:stCondLst>
                                        </p:cTn>
                                        <p:tgtEl>
                                          <p:spTgt spid="31"/>
                                        </p:tgtEl>
                                        <p:attrNameLst>
                                          <p:attrName>style.visibility</p:attrName>
                                        </p:attrNameLst>
                                      </p:cBhvr>
                                      <p:to>
                                        <p:strVal val="visible"/>
                                      </p:to>
                                    </p:set>
                                    <p:anim calcmode="lin" valueType="num">
                                      <p:cBhvr>
                                        <p:cTn id="66" dur="500" fill="hold"/>
                                        <p:tgtEl>
                                          <p:spTgt spid="31"/>
                                        </p:tgtEl>
                                        <p:attrNameLst>
                                          <p:attrName>ppt_w</p:attrName>
                                        </p:attrNameLst>
                                      </p:cBhvr>
                                      <p:tavLst>
                                        <p:tav tm="0">
                                          <p:val>
                                            <p:fltVal val="0"/>
                                          </p:val>
                                        </p:tav>
                                        <p:tav tm="100000">
                                          <p:val>
                                            <p:strVal val="#ppt_w"/>
                                          </p:val>
                                        </p:tav>
                                      </p:tavLst>
                                    </p:anim>
                                    <p:anim calcmode="lin" valueType="num">
                                      <p:cBhvr>
                                        <p:cTn id="67" dur="500" fill="hold"/>
                                        <p:tgtEl>
                                          <p:spTgt spid="31"/>
                                        </p:tgtEl>
                                        <p:attrNameLst>
                                          <p:attrName>ppt_h</p:attrName>
                                        </p:attrNameLst>
                                      </p:cBhvr>
                                      <p:tavLst>
                                        <p:tav tm="0">
                                          <p:val>
                                            <p:fltVal val="0"/>
                                          </p:val>
                                        </p:tav>
                                        <p:tav tm="100000">
                                          <p:val>
                                            <p:strVal val="#ppt_h"/>
                                          </p:val>
                                        </p:tav>
                                      </p:tavLst>
                                    </p:anim>
                                    <p:animEffect transition="in" filter="fade">
                                      <p:cBhvr>
                                        <p:cTn id="68" dur="500"/>
                                        <p:tgtEl>
                                          <p:spTgt spid="31"/>
                                        </p:tgtEl>
                                      </p:cBhvr>
                                    </p:animEffect>
                                  </p:childTnLst>
                                </p:cTn>
                              </p:par>
                            </p:childTnLst>
                          </p:cTn>
                        </p:par>
                        <p:par>
                          <p:cTn id="69" fill="hold">
                            <p:stCondLst>
                              <p:cond delay="6000"/>
                            </p:stCondLst>
                            <p:childTnLst>
                              <p:par>
                                <p:cTn id="70" presetID="22" presetClass="entr" presetSubtype="8" fill="hold" grpId="0" nodeType="after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wipe(left)">
                                      <p:cBhvr>
                                        <p:cTn id="72" dur="500"/>
                                        <p:tgtEl>
                                          <p:spTgt spid="37"/>
                                        </p:tgtEl>
                                      </p:cBhvr>
                                    </p:animEffect>
                                  </p:childTnLst>
                                </p:cTn>
                              </p:par>
                            </p:childTnLst>
                          </p:cTn>
                        </p:par>
                        <p:par>
                          <p:cTn id="73" fill="hold">
                            <p:stCondLst>
                              <p:cond delay="6500"/>
                            </p:stCondLst>
                            <p:childTnLst>
                              <p:par>
                                <p:cTn id="74" presetID="53" presetClass="entr" presetSubtype="16" fill="hold" grpId="0" nodeType="afterEffect">
                                  <p:stCondLst>
                                    <p:cond delay="0"/>
                                  </p:stCondLst>
                                  <p:childTnLst>
                                    <p:set>
                                      <p:cBhvr>
                                        <p:cTn id="75" dur="1" fill="hold">
                                          <p:stCondLst>
                                            <p:cond delay="0"/>
                                          </p:stCondLst>
                                        </p:cTn>
                                        <p:tgtEl>
                                          <p:spTgt spid="35"/>
                                        </p:tgtEl>
                                        <p:attrNameLst>
                                          <p:attrName>style.visibility</p:attrName>
                                        </p:attrNameLst>
                                      </p:cBhvr>
                                      <p:to>
                                        <p:strVal val="visible"/>
                                      </p:to>
                                    </p:set>
                                    <p:anim calcmode="lin" valueType="num">
                                      <p:cBhvr>
                                        <p:cTn id="76" dur="500" fill="hold"/>
                                        <p:tgtEl>
                                          <p:spTgt spid="35"/>
                                        </p:tgtEl>
                                        <p:attrNameLst>
                                          <p:attrName>ppt_w</p:attrName>
                                        </p:attrNameLst>
                                      </p:cBhvr>
                                      <p:tavLst>
                                        <p:tav tm="0">
                                          <p:val>
                                            <p:fltVal val="0"/>
                                          </p:val>
                                        </p:tav>
                                        <p:tav tm="100000">
                                          <p:val>
                                            <p:strVal val="#ppt_w"/>
                                          </p:val>
                                        </p:tav>
                                      </p:tavLst>
                                    </p:anim>
                                    <p:anim calcmode="lin" valueType="num">
                                      <p:cBhvr>
                                        <p:cTn id="77" dur="500" fill="hold"/>
                                        <p:tgtEl>
                                          <p:spTgt spid="35"/>
                                        </p:tgtEl>
                                        <p:attrNameLst>
                                          <p:attrName>ppt_h</p:attrName>
                                        </p:attrNameLst>
                                      </p:cBhvr>
                                      <p:tavLst>
                                        <p:tav tm="0">
                                          <p:val>
                                            <p:fltVal val="0"/>
                                          </p:val>
                                        </p:tav>
                                        <p:tav tm="100000">
                                          <p:val>
                                            <p:strVal val="#ppt_h"/>
                                          </p:val>
                                        </p:tav>
                                      </p:tavLst>
                                    </p:anim>
                                    <p:animEffect transition="in" filter="fade">
                                      <p:cBhvr>
                                        <p:cTn id="78" dur="500"/>
                                        <p:tgtEl>
                                          <p:spTgt spid="35"/>
                                        </p:tgtEl>
                                      </p:cBhvr>
                                    </p:animEffect>
                                  </p:childTnLst>
                                </p:cTn>
                              </p:par>
                            </p:childTnLst>
                          </p:cTn>
                        </p:par>
                        <p:par>
                          <p:cTn id="79" fill="hold">
                            <p:stCondLst>
                              <p:cond delay="7000"/>
                            </p:stCondLst>
                            <p:childTnLst>
                              <p:par>
                                <p:cTn id="80" presetID="22" presetClass="entr" presetSubtype="8" fill="hold" grpId="0" nodeType="after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wipe(left)">
                                      <p:cBhvr>
                                        <p:cTn id="82" dur="500"/>
                                        <p:tgtEl>
                                          <p:spTgt spid="38"/>
                                        </p:tgtEl>
                                      </p:cBhvr>
                                    </p:animEffect>
                                  </p:childTnLst>
                                </p:cTn>
                              </p:par>
                            </p:childTnLst>
                          </p:cTn>
                        </p:par>
                        <p:par>
                          <p:cTn id="83" fill="hold">
                            <p:stCondLst>
                              <p:cond delay="7500"/>
                            </p:stCondLst>
                            <p:childTnLst>
                              <p:par>
                                <p:cTn id="84" presetID="22" presetClass="entr" presetSubtype="8" fill="hold" grpId="0" nodeType="afterEffect">
                                  <p:stCondLst>
                                    <p:cond delay="0"/>
                                  </p:stCondLst>
                                  <p:childTnLst>
                                    <p:set>
                                      <p:cBhvr>
                                        <p:cTn id="85" dur="1" fill="hold">
                                          <p:stCondLst>
                                            <p:cond delay="0"/>
                                          </p:stCondLst>
                                        </p:cTn>
                                        <p:tgtEl>
                                          <p:spTgt spid="39"/>
                                        </p:tgtEl>
                                        <p:attrNameLst>
                                          <p:attrName>style.visibility</p:attrName>
                                        </p:attrNameLst>
                                      </p:cBhvr>
                                      <p:to>
                                        <p:strVal val="visible"/>
                                      </p:to>
                                    </p:set>
                                    <p:animEffect transition="in" filter="wipe(left)">
                                      <p:cBhvr>
                                        <p:cTn id="86" dur="500"/>
                                        <p:tgtEl>
                                          <p:spTgt spid="39"/>
                                        </p:tgtEl>
                                      </p:cBhvr>
                                    </p:animEffect>
                                  </p:childTnLst>
                                </p:cTn>
                              </p:par>
                            </p:childTnLst>
                          </p:cTn>
                        </p:par>
                        <p:par>
                          <p:cTn id="87" fill="hold">
                            <p:stCondLst>
                              <p:cond delay="8000"/>
                            </p:stCondLst>
                            <p:childTnLst>
                              <p:par>
                                <p:cTn id="88" presetID="22" presetClass="entr" presetSubtype="8" fill="hold" grpId="0" nodeType="afterEffect">
                                  <p:stCondLst>
                                    <p:cond delay="0"/>
                                  </p:stCondLst>
                                  <p:childTnLst>
                                    <p:set>
                                      <p:cBhvr>
                                        <p:cTn id="89" dur="1" fill="hold">
                                          <p:stCondLst>
                                            <p:cond delay="0"/>
                                          </p:stCondLst>
                                        </p:cTn>
                                        <p:tgtEl>
                                          <p:spTgt spid="40"/>
                                        </p:tgtEl>
                                        <p:attrNameLst>
                                          <p:attrName>style.visibility</p:attrName>
                                        </p:attrNameLst>
                                      </p:cBhvr>
                                      <p:to>
                                        <p:strVal val="visible"/>
                                      </p:to>
                                    </p:set>
                                    <p:animEffect transition="in" filter="wipe(left)">
                                      <p:cBhvr>
                                        <p:cTn id="90" dur="500"/>
                                        <p:tgtEl>
                                          <p:spTgt spid="40"/>
                                        </p:tgtEl>
                                      </p:cBhvr>
                                    </p:animEffect>
                                  </p:childTnLst>
                                </p:cTn>
                              </p:par>
                            </p:childTnLst>
                          </p:cTn>
                        </p:par>
                        <p:par>
                          <p:cTn id="91" fill="hold">
                            <p:stCondLst>
                              <p:cond delay="8500"/>
                            </p:stCondLst>
                            <p:childTnLst>
                              <p:par>
                                <p:cTn id="92" presetID="22" presetClass="entr" presetSubtype="8" fill="hold" grpId="0" nodeType="afterEffect">
                                  <p:stCondLst>
                                    <p:cond delay="0"/>
                                  </p:stCondLst>
                                  <p:childTnLst>
                                    <p:set>
                                      <p:cBhvr>
                                        <p:cTn id="93" dur="1" fill="hold">
                                          <p:stCondLst>
                                            <p:cond delay="0"/>
                                          </p:stCondLst>
                                        </p:cTn>
                                        <p:tgtEl>
                                          <p:spTgt spid="41"/>
                                        </p:tgtEl>
                                        <p:attrNameLst>
                                          <p:attrName>style.visibility</p:attrName>
                                        </p:attrNameLst>
                                      </p:cBhvr>
                                      <p:to>
                                        <p:strVal val="visible"/>
                                      </p:to>
                                    </p:set>
                                    <p:animEffect transition="in" filter="wipe(left)">
                                      <p:cBhvr>
                                        <p:cTn id="94" dur="500"/>
                                        <p:tgtEl>
                                          <p:spTgt spid="41"/>
                                        </p:tgtEl>
                                      </p:cBhvr>
                                    </p:animEffect>
                                  </p:childTnLst>
                                </p:cTn>
                              </p:par>
                            </p:childTnLst>
                          </p:cTn>
                        </p:par>
                        <p:par>
                          <p:cTn id="95" fill="hold">
                            <p:stCondLst>
                              <p:cond delay="9000"/>
                            </p:stCondLst>
                            <p:childTnLst>
                              <p:par>
                                <p:cTn id="96" presetID="22" presetClass="entr" presetSubtype="8" fill="hold" grpId="0" nodeType="afterEffect">
                                  <p:stCondLst>
                                    <p:cond delay="0"/>
                                  </p:stCondLst>
                                  <p:childTnLst>
                                    <p:set>
                                      <p:cBhvr>
                                        <p:cTn id="97" dur="1" fill="hold">
                                          <p:stCondLst>
                                            <p:cond delay="0"/>
                                          </p:stCondLst>
                                        </p:cTn>
                                        <p:tgtEl>
                                          <p:spTgt spid="42"/>
                                        </p:tgtEl>
                                        <p:attrNameLst>
                                          <p:attrName>style.visibility</p:attrName>
                                        </p:attrNameLst>
                                      </p:cBhvr>
                                      <p:to>
                                        <p:strVal val="visible"/>
                                      </p:to>
                                    </p:set>
                                    <p:animEffect transition="in" filter="wipe(left)">
                                      <p:cBhvr>
                                        <p:cTn id="9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2" grpId="0"/>
      <p:bldP spid="16" grpId="0" animBg="1"/>
      <p:bldP spid="25" grpId="0" animBg="1"/>
      <p:bldP spid="27" grpId="0"/>
      <p:bldP spid="28" grpId="0"/>
      <p:bldP spid="31" grpId="0" animBg="1"/>
      <p:bldP spid="35" grpId="0" animBg="1"/>
      <p:bldP spid="37" grpId="0"/>
      <p:bldP spid="38" grpId="0"/>
      <p:bldP spid="39" grpId="0" animBg="1"/>
      <p:bldP spid="40" grpId="0" animBg="1"/>
      <p:bldP spid="41" grpId="0" animBg="1"/>
      <p:bldP spid="42" grpId="0" animBg="1"/>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0" y="0"/>
            <a:ext cx="12192000" cy="4814047"/>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195482" y="1371600"/>
            <a:ext cx="7158317" cy="595222"/>
          </a:xfrm>
        </p:spPr>
        <p:txBody>
          <a:bodyPr/>
          <a:lstStyle/>
          <a:p>
            <a:r>
              <a:rPr lang="en-US" dirty="0">
                <a:solidFill>
                  <a:schemeClr val="bg1"/>
                </a:solidFill>
              </a:rPr>
              <a:t>Mobile Project</a:t>
            </a:r>
          </a:p>
        </p:txBody>
      </p:sp>
      <p:sp>
        <p:nvSpPr>
          <p:cNvPr id="6" name="Rectangle 5"/>
          <p:cNvSpPr/>
          <p:nvPr/>
        </p:nvSpPr>
        <p:spPr>
          <a:xfrm>
            <a:off x="4195482" y="2086945"/>
            <a:ext cx="7158317" cy="738664"/>
          </a:xfrm>
          <a:prstGeom prst="rect">
            <a:avLst/>
          </a:prstGeom>
        </p:spPr>
        <p:txBody>
          <a:bodyPr wrap="square">
            <a:spAutoFit/>
          </a:bodyPr>
          <a:lstStyle/>
          <a:p>
            <a:r>
              <a:rPr lang="en-US" sz="1400" b="1" i="1" dirty="0">
                <a:solidFill>
                  <a:schemeClr val="bg1"/>
                </a:solidFill>
              </a:rPr>
              <a:t>Lorem ipsum dolor sit amet, consectetur adipiscing elit</a:t>
            </a:r>
            <a:r>
              <a:rPr lang="en-US" sz="1400" dirty="0">
                <a:solidFill>
                  <a:schemeClr val="bg1"/>
                </a:solidFill>
              </a:rPr>
              <a:t>. Cras et urna urna. Suspendisse quis aliquet tellus. Nullam fermentum metus non sodales accumsan. Morbi ut risus ut nulla hendrerit malesuada aliquet quis purus. Sed porta purus velit, eu rhoncus est rutrum ac. </a:t>
            </a:r>
          </a:p>
        </p:txBody>
      </p:sp>
      <p:sp>
        <p:nvSpPr>
          <p:cNvPr id="8" name="Rectangle 7"/>
          <p:cNvSpPr/>
          <p:nvPr/>
        </p:nvSpPr>
        <p:spPr>
          <a:xfrm>
            <a:off x="4195482" y="3040811"/>
            <a:ext cx="7158317" cy="954107"/>
          </a:xfrm>
          <a:prstGeom prst="rect">
            <a:avLst/>
          </a:prstGeom>
        </p:spPr>
        <p:txBody>
          <a:bodyPr wrap="square">
            <a:spAutoFit/>
          </a:bodyPr>
          <a:lstStyle/>
          <a:p>
            <a:r>
              <a:rPr lang="en-US" sz="1400">
                <a:solidFill>
                  <a:schemeClr val="bg1"/>
                </a:solidFill>
              </a:rPr>
              <a:t>Lorem ipsum dolor sit amet, consectetur adipiscing elit. Cras et urna urna. Suspendisse quis aliquet tellus. Nullam fermentum metus non sodales accumsan. Morbi ut risus ut nulla hendrerit malesuada aliquet quis purus. Sed porta purus velit, eu rhoncus est rutrum ac. Pellentesque habitant morbi tristique senectus et netus et malesuada fames ac turpis egestas</a:t>
            </a:r>
          </a:p>
        </p:txBody>
      </p:sp>
      <p:sp>
        <p:nvSpPr>
          <p:cNvPr id="14" name="TextBox 13"/>
          <p:cNvSpPr txBox="1"/>
          <p:nvPr/>
        </p:nvSpPr>
        <p:spPr>
          <a:xfrm flipH="1">
            <a:off x="4195482" y="5827605"/>
            <a:ext cx="1490784" cy="338554"/>
          </a:xfrm>
          <a:prstGeom prst="rect">
            <a:avLst/>
          </a:prstGeom>
          <a:noFill/>
        </p:spPr>
        <p:txBody>
          <a:bodyPr wrap="square" rtlCol="0">
            <a:spAutoFit/>
          </a:bodyPr>
          <a:lstStyle/>
          <a:p>
            <a:pPr algn="ctr"/>
            <a:r>
              <a:rPr lang="en-US" sz="1600" b="1" dirty="0">
                <a:solidFill>
                  <a:schemeClr val="bg1"/>
                </a:solidFill>
              </a:rPr>
              <a:t>Feature 1</a:t>
            </a:r>
            <a:endParaRPr lang="id-ID" sz="1600" b="1" dirty="0">
              <a:solidFill>
                <a:schemeClr val="bg1"/>
              </a:solidFill>
            </a:endParaRPr>
          </a:p>
        </p:txBody>
      </p:sp>
      <p:sp>
        <p:nvSpPr>
          <p:cNvPr id="27" name="TextBox 26"/>
          <p:cNvSpPr txBox="1"/>
          <p:nvPr/>
        </p:nvSpPr>
        <p:spPr>
          <a:xfrm flipH="1">
            <a:off x="6276231" y="5827605"/>
            <a:ext cx="1490784" cy="338554"/>
          </a:xfrm>
          <a:prstGeom prst="rect">
            <a:avLst/>
          </a:prstGeom>
          <a:noFill/>
        </p:spPr>
        <p:txBody>
          <a:bodyPr wrap="square" rtlCol="0">
            <a:spAutoFit/>
          </a:bodyPr>
          <a:lstStyle/>
          <a:p>
            <a:pPr algn="ctr"/>
            <a:r>
              <a:rPr lang="en-US" sz="1600" b="1">
                <a:solidFill>
                  <a:schemeClr val="bg1"/>
                </a:solidFill>
              </a:rPr>
              <a:t>Feature 2</a:t>
            </a:r>
            <a:endParaRPr lang="id-ID" sz="1600" b="1" dirty="0">
              <a:solidFill>
                <a:schemeClr val="bg1"/>
              </a:solidFill>
            </a:endParaRPr>
          </a:p>
        </p:txBody>
      </p:sp>
      <p:sp>
        <p:nvSpPr>
          <p:cNvPr id="28" name="TextBox 27"/>
          <p:cNvSpPr txBox="1"/>
          <p:nvPr/>
        </p:nvSpPr>
        <p:spPr>
          <a:xfrm flipH="1">
            <a:off x="8052673" y="5827605"/>
            <a:ext cx="1490784" cy="338554"/>
          </a:xfrm>
          <a:prstGeom prst="rect">
            <a:avLst/>
          </a:prstGeom>
          <a:noFill/>
        </p:spPr>
        <p:txBody>
          <a:bodyPr wrap="square" rtlCol="0">
            <a:spAutoFit/>
          </a:bodyPr>
          <a:lstStyle/>
          <a:p>
            <a:pPr algn="ctr"/>
            <a:r>
              <a:rPr lang="en-US" sz="1600" b="1">
                <a:solidFill>
                  <a:schemeClr val="bg1"/>
                </a:solidFill>
              </a:rPr>
              <a:t>Feature 3</a:t>
            </a:r>
            <a:endParaRPr lang="id-ID" sz="1600" b="1" dirty="0">
              <a:solidFill>
                <a:schemeClr val="bg1"/>
              </a:solidFill>
            </a:endParaRPr>
          </a:p>
        </p:txBody>
      </p:sp>
      <p:sp>
        <p:nvSpPr>
          <p:cNvPr id="29" name="TextBox 28"/>
          <p:cNvSpPr txBox="1"/>
          <p:nvPr/>
        </p:nvSpPr>
        <p:spPr>
          <a:xfrm flipH="1">
            <a:off x="9863015" y="5827605"/>
            <a:ext cx="1490784" cy="338554"/>
          </a:xfrm>
          <a:prstGeom prst="rect">
            <a:avLst/>
          </a:prstGeom>
          <a:noFill/>
        </p:spPr>
        <p:txBody>
          <a:bodyPr wrap="square" rtlCol="0">
            <a:spAutoFit/>
          </a:bodyPr>
          <a:lstStyle/>
          <a:p>
            <a:pPr algn="ctr"/>
            <a:r>
              <a:rPr lang="en-US" sz="1600" b="1">
                <a:solidFill>
                  <a:schemeClr val="bg1"/>
                </a:solidFill>
              </a:rPr>
              <a:t>Feature 4</a:t>
            </a:r>
            <a:endParaRPr lang="id-ID" sz="1600" b="1" dirty="0">
              <a:solidFill>
                <a:schemeClr val="bg1"/>
              </a:solidFill>
            </a:endParaRPr>
          </a:p>
        </p:txBody>
      </p:sp>
      <p:grpSp>
        <p:nvGrpSpPr>
          <p:cNvPr id="50" name="Group 49"/>
          <p:cNvGrpSpPr/>
          <p:nvPr/>
        </p:nvGrpSpPr>
        <p:grpSpPr>
          <a:xfrm>
            <a:off x="6594422" y="4949393"/>
            <a:ext cx="813691" cy="752434"/>
            <a:chOff x="6207758" y="4949393"/>
            <a:chExt cx="813691" cy="752434"/>
          </a:xfrm>
          <a:solidFill>
            <a:schemeClr val="bg1">
              <a:alpha val="20000"/>
            </a:schemeClr>
          </a:solidFill>
        </p:grpSpPr>
        <p:grpSp>
          <p:nvGrpSpPr>
            <p:cNvPr id="15" name="Group 14"/>
            <p:cNvGrpSpPr/>
            <p:nvPr/>
          </p:nvGrpSpPr>
          <p:grpSpPr>
            <a:xfrm flipH="1">
              <a:off x="6207758" y="4949393"/>
              <a:ext cx="813691" cy="752434"/>
              <a:chOff x="2894013" y="1827213"/>
              <a:chExt cx="1265238" cy="1169988"/>
            </a:xfrm>
            <a:grpFill/>
          </p:grpSpPr>
          <p:sp>
            <p:nvSpPr>
              <p:cNvPr id="16" name="Freeform 25"/>
              <p:cNvSpPr>
                <a:spLocks noEditPoints="1"/>
              </p:cNvSpPr>
              <p:nvPr/>
            </p:nvSpPr>
            <p:spPr bwMode="auto">
              <a:xfrm>
                <a:off x="3000378" y="1893890"/>
                <a:ext cx="1039814" cy="1041401"/>
              </a:xfrm>
              <a:prstGeom prst="ellipse">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26"/>
              <p:cNvSpPr>
                <a:spLocks noEditPoints="1"/>
              </p:cNvSpPr>
              <p:nvPr/>
            </p:nvSpPr>
            <p:spPr bwMode="auto">
              <a:xfrm>
                <a:off x="2894013" y="1827213"/>
                <a:ext cx="1265238" cy="1169988"/>
              </a:xfrm>
              <a:custGeom>
                <a:avLst/>
                <a:gdLst>
                  <a:gd name="T0" fmla="*/ 141 w 286"/>
                  <a:gd name="T1" fmla="*/ 261 h 264"/>
                  <a:gd name="T2" fmla="*/ 50 w 286"/>
                  <a:gd name="T3" fmla="*/ 223 h 264"/>
                  <a:gd name="T4" fmla="*/ 50 w 286"/>
                  <a:gd name="T5" fmla="*/ 41 h 264"/>
                  <a:gd name="T6" fmla="*/ 141 w 286"/>
                  <a:gd name="T7" fmla="*/ 4 h 264"/>
                  <a:gd name="T8" fmla="*/ 232 w 286"/>
                  <a:gd name="T9" fmla="*/ 41 h 264"/>
                  <a:gd name="T10" fmla="*/ 232 w 286"/>
                  <a:gd name="T11" fmla="*/ 223 h 264"/>
                  <a:gd name="T12" fmla="*/ 141 w 286"/>
                  <a:gd name="T13" fmla="*/ 261 h 264"/>
                  <a:gd name="T14" fmla="*/ 141 w 286"/>
                  <a:gd name="T15" fmla="*/ 0 h 264"/>
                  <a:gd name="T16" fmla="*/ 48 w 286"/>
                  <a:gd name="T17" fmla="*/ 39 h 264"/>
                  <a:gd name="T18" fmla="*/ 9 w 286"/>
                  <a:gd name="T19" fmla="*/ 132 h 264"/>
                  <a:gd name="T20" fmla="*/ 48 w 286"/>
                  <a:gd name="T21" fmla="*/ 226 h 264"/>
                  <a:gd name="T22" fmla="*/ 141 w 286"/>
                  <a:gd name="T23" fmla="*/ 264 h 264"/>
                  <a:gd name="T24" fmla="*/ 141 w 286"/>
                  <a:gd name="T25" fmla="*/ 264 h 264"/>
                  <a:gd name="T26" fmla="*/ 235 w 286"/>
                  <a:gd name="T27" fmla="*/ 226 h 264"/>
                  <a:gd name="T28" fmla="*/ 235 w 286"/>
                  <a:gd name="T29" fmla="*/ 39 h 264"/>
                  <a:gd name="T30" fmla="*/ 141 w 286"/>
                  <a:gd name="T31"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6" h="264">
                    <a:moveTo>
                      <a:pt x="141" y="261"/>
                    </a:moveTo>
                    <a:cubicBezTo>
                      <a:pt x="107" y="261"/>
                      <a:pt x="75" y="248"/>
                      <a:pt x="50" y="223"/>
                    </a:cubicBezTo>
                    <a:cubicBezTo>
                      <a:pt x="0" y="173"/>
                      <a:pt x="0" y="92"/>
                      <a:pt x="50" y="41"/>
                    </a:cubicBezTo>
                    <a:cubicBezTo>
                      <a:pt x="75" y="17"/>
                      <a:pt x="107" y="4"/>
                      <a:pt x="141" y="4"/>
                    </a:cubicBezTo>
                    <a:cubicBezTo>
                      <a:pt x="176" y="4"/>
                      <a:pt x="208" y="17"/>
                      <a:pt x="232" y="41"/>
                    </a:cubicBezTo>
                    <a:cubicBezTo>
                      <a:pt x="283" y="92"/>
                      <a:pt x="283" y="173"/>
                      <a:pt x="232" y="223"/>
                    </a:cubicBezTo>
                    <a:cubicBezTo>
                      <a:pt x="208" y="248"/>
                      <a:pt x="176" y="261"/>
                      <a:pt x="141" y="261"/>
                    </a:cubicBezTo>
                    <a:moveTo>
                      <a:pt x="141" y="0"/>
                    </a:moveTo>
                    <a:cubicBezTo>
                      <a:pt x="106" y="0"/>
                      <a:pt x="73" y="14"/>
                      <a:pt x="48" y="39"/>
                    </a:cubicBezTo>
                    <a:cubicBezTo>
                      <a:pt x="23" y="64"/>
                      <a:pt x="9" y="97"/>
                      <a:pt x="9" y="132"/>
                    </a:cubicBezTo>
                    <a:cubicBezTo>
                      <a:pt x="9" y="168"/>
                      <a:pt x="23" y="201"/>
                      <a:pt x="48" y="226"/>
                    </a:cubicBezTo>
                    <a:cubicBezTo>
                      <a:pt x="73" y="251"/>
                      <a:pt x="106" y="264"/>
                      <a:pt x="141" y="264"/>
                    </a:cubicBezTo>
                    <a:cubicBezTo>
                      <a:pt x="141" y="264"/>
                      <a:pt x="141" y="264"/>
                      <a:pt x="141" y="264"/>
                    </a:cubicBezTo>
                    <a:cubicBezTo>
                      <a:pt x="177" y="264"/>
                      <a:pt x="210" y="251"/>
                      <a:pt x="235" y="226"/>
                    </a:cubicBezTo>
                    <a:cubicBezTo>
                      <a:pt x="286" y="174"/>
                      <a:pt x="286" y="91"/>
                      <a:pt x="235" y="39"/>
                    </a:cubicBezTo>
                    <a:cubicBezTo>
                      <a:pt x="210" y="14"/>
                      <a:pt x="177" y="0"/>
                      <a:pt x="141" y="0"/>
                    </a:cubicBezTo>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27"/>
              <p:cNvSpPr>
                <a:spLocks/>
              </p:cNvSpPr>
              <p:nvPr/>
            </p:nvSpPr>
            <p:spPr bwMode="auto">
              <a:xfrm>
                <a:off x="3033715" y="1967706"/>
                <a:ext cx="973139" cy="889000"/>
              </a:xfrm>
              <a:custGeom>
                <a:avLst/>
                <a:gdLst>
                  <a:gd name="T0" fmla="*/ 110 w 220"/>
                  <a:gd name="T1" fmla="*/ 0 h 201"/>
                  <a:gd name="T2" fmla="*/ 39 w 220"/>
                  <a:gd name="T3" fmla="*/ 30 h 201"/>
                  <a:gd name="T4" fmla="*/ 39 w 220"/>
                  <a:gd name="T5" fmla="*/ 171 h 201"/>
                  <a:gd name="T6" fmla="*/ 110 w 220"/>
                  <a:gd name="T7" fmla="*/ 201 h 201"/>
                  <a:gd name="T8" fmla="*/ 181 w 220"/>
                  <a:gd name="T9" fmla="*/ 171 h 201"/>
                  <a:gd name="T10" fmla="*/ 181 w 220"/>
                  <a:gd name="T11" fmla="*/ 30 h 201"/>
                  <a:gd name="T12" fmla="*/ 110 w 220"/>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220" h="201">
                    <a:moveTo>
                      <a:pt x="110" y="0"/>
                    </a:moveTo>
                    <a:cubicBezTo>
                      <a:pt x="85" y="0"/>
                      <a:pt x="59" y="10"/>
                      <a:pt x="39" y="30"/>
                    </a:cubicBezTo>
                    <a:cubicBezTo>
                      <a:pt x="0" y="69"/>
                      <a:pt x="0" y="132"/>
                      <a:pt x="39" y="171"/>
                    </a:cubicBezTo>
                    <a:cubicBezTo>
                      <a:pt x="59" y="191"/>
                      <a:pt x="85" y="201"/>
                      <a:pt x="110" y="201"/>
                    </a:cubicBezTo>
                    <a:cubicBezTo>
                      <a:pt x="136" y="201"/>
                      <a:pt x="162" y="191"/>
                      <a:pt x="181" y="171"/>
                    </a:cubicBezTo>
                    <a:cubicBezTo>
                      <a:pt x="220" y="132"/>
                      <a:pt x="220" y="69"/>
                      <a:pt x="181" y="30"/>
                    </a:cubicBezTo>
                    <a:cubicBezTo>
                      <a:pt x="162" y="10"/>
                      <a:pt x="136" y="0"/>
                      <a:pt x="110" y="0"/>
                    </a:cubicBezTo>
                  </a:path>
                </a:pathLst>
              </a:custGeom>
              <a:grpFill/>
              <a:ln>
                <a:noFill/>
              </a:ln>
            </p:spPr>
            <p:txBody>
              <a:bodyPr vert="horz" wrap="square" lIns="91440" tIns="45720" rIns="91440" bIns="45720" numCol="1" anchor="t" anchorCtr="0" compatLnSpc="1">
                <a:prstTxWarp prst="textNoShape">
                  <a:avLst/>
                </a:prstTxWarp>
              </a:bodyPr>
              <a:lstStyle/>
              <a:p>
                <a:endParaRPr lang="id-ID" dirty="0"/>
              </a:p>
            </p:txBody>
          </p:sp>
        </p:grpSp>
        <p:grpSp>
          <p:nvGrpSpPr>
            <p:cNvPr id="30" name="Group 29"/>
            <p:cNvGrpSpPr/>
            <p:nvPr/>
          </p:nvGrpSpPr>
          <p:grpSpPr>
            <a:xfrm>
              <a:off x="6469066" y="5198949"/>
              <a:ext cx="288743" cy="270512"/>
              <a:chOff x="5368132" y="3540125"/>
              <a:chExt cx="465138" cy="435769"/>
            </a:xfrm>
            <a:grpFill/>
          </p:grpSpPr>
          <p:sp>
            <p:nvSpPr>
              <p:cNvPr id="31" name="AutoShape 110"/>
              <p:cNvSpPr>
                <a:spLocks/>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32" name="AutoShape 111"/>
              <p:cNvSpPr>
                <a:spLocks/>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51" name="Group 50"/>
          <p:cNvGrpSpPr/>
          <p:nvPr/>
        </p:nvGrpSpPr>
        <p:grpSpPr>
          <a:xfrm>
            <a:off x="4534071" y="4949393"/>
            <a:ext cx="813691" cy="752434"/>
            <a:chOff x="4534071" y="4949393"/>
            <a:chExt cx="813691" cy="752434"/>
          </a:xfrm>
          <a:solidFill>
            <a:schemeClr val="bg1">
              <a:alpha val="20000"/>
            </a:schemeClr>
          </a:solidFill>
        </p:grpSpPr>
        <p:grpSp>
          <p:nvGrpSpPr>
            <p:cNvPr id="10" name="Group 9"/>
            <p:cNvGrpSpPr/>
            <p:nvPr/>
          </p:nvGrpSpPr>
          <p:grpSpPr>
            <a:xfrm flipH="1">
              <a:off x="4534071" y="4949393"/>
              <a:ext cx="813691" cy="752434"/>
              <a:chOff x="2894013" y="1827213"/>
              <a:chExt cx="1265238" cy="1169988"/>
            </a:xfrm>
            <a:grpFill/>
          </p:grpSpPr>
          <p:sp>
            <p:nvSpPr>
              <p:cNvPr id="11" name="Freeform 25"/>
              <p:cNvSpPr>
                <a:spLocks noEditPoints="1"/>
              </p:cNvSpPr>
              <p:nvPr/>
            </p:nvSpPr>
            <p:spPr bwMode="auto">
              <a:xfrm>
                <a:off x="3000378" y="1893890"/>
                <a:ext cx="1039814" cy="1041401"/>
              </a:xfrm>
              <a:prstGeom prst="ellipse">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12" name="Freeform 26"/>
              <p:cNvSpPr>
                <a:spLocks noEditPoints="1"/>
              </p:cNvSpPr>
              <p:nvPr/>
            </p:nvSpPr>
            <p:spPr bwMode="auto">
              <a:xfrm>
                <a:off x="2894013" y="1827213"/>
                <a:ext cx="1265238" cy="1169988"/>
              </a:xfrm>
              <a:custGeom>
                <a:avLst/>
                <a:gdLst>
                  <a:gd name="T0" fmla="*/ 141 w 286"/>
                  <a:gd name="T1" fmla="*/ 261 h 264"/>
                  <a:gd name="T2" fmla="*/ 50 w 286"/>
                  <a:gd name="T3" fmla="*/ 223 h 264"/>
                  <a:gd name="T4" fmla="*/ 50 w 286"/>
                  <a:gd name="T5" fmla="*/ 41 h 264"/>
                  <a:gd name="T6" fmla="*/ 141 w 286"/>
                  <a:gd name="T7" fmla="*/ 4 h 264"/>
                  <a:gd name="T8" fmla="*/ 232 w 286"/>
                  <a:gd name="T9" fmla="*/ 41 h 264"/>
                  <a:gd name="T10" fmla="*/ 232 w 286"/>
                  <a:gd name="T11" fmla="*/ 223 h 264"/>
                  <a:gd name="T12" fmla="*/ 141 w 286"/>
                  <a:gd name="T13" fmla="*/ 261 h 264"/>
                  <a:gd name="T14" fmla="*/ 141 w 286"/>
                  <a:gd name="T15" fmla="*/ 0 h 264"/>
                  <a:gd name="T16" fmla="*/ 48 w 286"/>
                  <a:gd name="T17" fmla="*/ 39 h 264"/>
                  <a:gd name="T18" fmla="*/ 9 w 286"/>
                  <a:gd name="T19" fmla="*/ 132 h 264"/>
                  <a:gd name="T20" fmla="*/ 48 w 286"/>
                  <a:gd name="T21" fmla="*/ 226 h 264"/>
                  <a:gd name="T22" fmla="*/ 141 w 286"/>
                  <a:gd name="T23" fmla="*/ 264 h 264"/>
                  <a:gd name="T24" fmla="*/ 141 w 286"/>
                  <a:gd name="T25" fmla="*/ 264 h 264"/>
                  <a:gd name="T26" fmla="*/ 235 w 286"/>
                  <a:gd name="T27" fmla="*/ 226 h 264"/>
                  <a:gd name="T28" fmla="*/ 235 w 286"/>
                  <a:gd name="T29" fmla="*/ 39 h 264"/>
                  <a:gd name="T30" fmla="*/ 141 w 286"/>
                  <a:gd name="T31"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6" h="264">
                    <a:moveTo>
                      <a:pt x="141" y="261"/>
                    </a:moveTo>
                    <a:cubicBezTo>
                      <a:pt x="107" y="261"/>
                      <a:pt x="75" y="248"/>
                      <a:pt x="50" y="223"/>
                    </a:cubicBezTo>
                    <a:cubicBezTo>
                      <a:pt x="0" y="173"/>
                      <a:pt x="0" y="92"/>
                      <a:pt x="50" y="41"/>
                    </a:cubicBezTo>
                    <a:cubicBezTo>
                      <a:pt x="75" y="17"/>
                      <a:pt x="107" y="4"/>
                      <a:pt x="141" y="4"/>
                    </a:cubicBezTo>
                    <a:cubicBezTo>
                      <a:pt x="176" y="4"/>
                      <a:pt x="208" y="17"/>
                      <a:pt x="232" y="41"/>
                    </a:cubicBezTo>
                    <a:cubicBezTo>
                      <a:pt x="283" y="92"/>
                      <a:pt x="283" y="173"/>
                      <a:pt x="232" y="223"/>
                    </a:cubicBezTo>
                    <a:cubicBezTo>
                      <a:pt x="208" y="248"/>
                      <a:pt x="176" y="261"/>
                      <a:pt x="141" y="261"/>
                    </a:cubicBezTo>
                    <a:moveTo>
                      <a:pt x="141" y="0"/>
                    </a:moveTo>
                    <a:cubicBezTo>
                      <a:pt x="106" y="0"/>
                      <a:pt x="73" y="14"/>
                      <a:pt x="48" y="39"/>
                    </a:cubicBezTo>
                    <a:cubicBezTo>
                      <a:pt x="23" y="64"/>
                      <a:pt x="9" y="97"/>
                      <a:pt x="9" y="132"/>
                    </a:cubicBezTo>
                    <a:cubicBezTo>
                      <a:pt x="9" y="168"/>
                      <a:pt x="23" y="201"/>
                      <a:pt x="48" y="226"/>
                    </a:cubicBezTo>
                    <a:cubicBezTo>
                      <a:pt x="73" y="251"/>
                      <a:pt x="106" y="264"/>
                      <a:pt x="141" y="264"/>
                    </a:cubicBezTo>
                    <a:cubicBezTo>
                      <a:pt x="141" y="264"/>
                      <a:pt x="141" y="264"/>
                      <a:pt x="141" y="264"/>
                    </a:cubicBezTo>
                    <a:cubicBezTo>
                      <a:pt x="177" y="264"/>
                      <a:pt x="210" y="251"/>
                      <a:pt x="235" y="226"/>
                    </a:cubicBezTo>
                    <a:cubicBezTo>
                      <a:pt x="286" y="174"/>
                      <a:pt x="286" y="91"/>
                      <a:pt x="235" y="39"/>
                    </a:cubicBezTo>
                    <a:cubicBezTo>
                      <a:pt x="210" y="14"/>
                      <a:pt x="177" y="0"/>
                      <a:pt x="141" y="0"/>
                    </a:cubicBezTo>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27"/>
              <p:cNvSpPr>
                <a:spLocks/>
              </p:cNvSpPr>
              <p:nvPr/>
            </p:nvSpPr>
            <p:spPr bwMode="auto">
              <a:xfrm>
                <a:off x="3033715" y="1967706"/>
                <a:ext cx="973139" cy="889000"/>
              </a:xfrm>
              <a:custGeom>
                <a:avLst/>
                <a:gdLst>
                  <a:gd name="T0" fmla="*/ 110 w 220"/>
                  <a:gd name="T1" fmla="*/ 0 h 201"/>
                  <a:gd name="T2" fmla="*/ 39 w 220"/>
                  <a:gd name="T3" fmla="*/ 30 h 201"/>
                  <a:gd name="T4" fmla="*/ 39 w 220"/>
                  <a:gd name="T5" fmla="*/ 171 h 201"/>
                  <a:gd name="T6" fmla="*/ 110 w 220"/>
                  <a:gd name="T7" fmla="*/ 201 h 201"/>
                  <a:gd name="T8" fmla="*/ 181 w 220"/>
                  <a:gd name="T9" fmla="*/ 171 h 201"/>
                  <a:gd name="T10" fmla="*/ 181 w 220"/>
                  <a:gd name="T11" fmla="*/ 30 h 201"/>
                  <a:gd name="T12" fmla="*/ 110 w 220"/>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220" h="201">
                    <a:moveTo>
                      <a:pt x="110" y="0"/>
                    </a:moveTo>
                    <a:cubicBezTo>
                      <a:pt x="85" y="0"/>
                      <a:pt x="59" y="10"/>
                      <a:pt x="39" y="30"/>
                    </a:cubicBezTo>
                    <a:cubicBezTo>
                      <a:pt x="0" y="69"/>
                      <a:pt x="0" y="132"/>
                      <a:pt x="39" y="171"/>
                    </a:cubicBezTo>
                    <a:cubicBezTo>
                      <a:pt x="59" y="191"/>
                      <a:pt x="85" y="201"/>
                      <a:pt x="110" y="201"/>
                    </a:cubicBezTo>
                    <a:cubicBezTo>
                      <a:pt x="136" y="201"/>
                      <a:pt x="162" y="191"/>
                      <a:pt x="181" y="171"/>
                    </a:cubicBezTo>
                    <a:cubicBezTo>
                      <a:pt x="220" y="132"/>
                      <a:pt x="220" y="69"/>
                      <a:pt x="181" y="30"/>
                    </a:cubicBezTo>
                    <a:cubicBezTo>
                      <a:pt x="162" y="10"/>
                      <a:pt x="136" y="0"/>
                      <a:pt x="110" y="0"/>
                    </a:cubicBezTo>
                  </a:path>
                </a:pathLst>
              </a:custGeom>
              <a:grpFill/>
              <a:ln>
                <a:noFill/>
              </a:ln>
            </p:spPr>
            <p:txBody>
              <a:bodyPr vert="horz" wrap="square" lIns="91440" tIns="45720" rIns="91440" bIns="45720" numCol="1" anchor="t" anchorCtr="0" compatLnSpc="1">
                <a:prstTxWarp prst="textNoShape">
                  <a:avLst/>
                </a:prstTxWarp>
              </a:bodyPr>
              <a:lstStyle/>
              <a:p>
                <a:endParaRPr lang="id-ID" dirty="0"/>
              </a:p>
            </p:txBody>
          </p:sp>
        </p:grpSp>
        <p:grpSp>
          <p:nvGrpSpPr>
            <p:cNvPr id="33" name="Group 32"/>
            <p:cNvGrpSpPr/>
            <p:nvPr/>
          </p:nvGrpSpPr>
          <p:grpSpPr>
            <a:xfrm>
              <a:off x="4851775" y="5190186"/>
              <a:ext cx="198080" cy="288743"/>
              <a:chOff x="3582992" y="3510757"/>
              <a:chExt cx="319088" cy="465138"/>
            </a:xfrm>
            <a:grpFill/>
          </p:grpSpPr>
          <p:sp>
            <p:nvSpPr>
              <p:cNvPr id="34" name="AutoShape 113"/>
              <p:cNvSpPr>
                <a:spLocks/>
              </p:cNvSpPr>
              <p:nvPr/>
            </p:nvSpPr>
            <p:spPr bwMode="auto">
              <a:xfrm>
                <a:off x="3582992"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sp>
            <p:nvSpPr>
              <p:cNvPr id="35" name="AutoShape 114"/>
              <p:cNvSpPr>
                <a:spLocks/>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49" name="Group 48"/>
          <p:cNvGrpSpPr/>
          <p:nvPr/>
        </p:nvGrpSpPr>
        <p:grpSpPr>
          <a:xfrm>
            <a:off x="8390996" y="4949393"/>
            <a:ext cx="813691" cy="752434"/>
            <a:chOff x="7877866" y="4949393"/>
            <a:chExt cx="813691" cy="752434"/>
          </a:xfrm>
          <a:solidFill>
            <a:schemeClr val="bg1">
              <a:alpha val="20000"/>
            </a:schemeClr>
          </a:solidFill>
        </p:grpSpPr>
        <p:grpSp>
          <p:nvGrpSpPr>
            <p:cNvPr id="19" name="Group 18"/>
            <p:cNvGrpSpPr/>
            <p:nvPr/>
          </p:nvGrpSpPr>
          <p:grpSpPr>
            <a:xfrm flipH="1">
              <a:off x="7877866" y="4949393"/>
              <a:ext cx="813691" cy="752434"/>
              <a:chOff x="2894013" y="1827213"/>
              <a:chExt cx="1265238" cy="1169988"/>
            </a:xfrm>
            <a:grpFill/>
          </p:grpSpPr>
          <p:sp>
            <p:nvSpPr>
              <p:cNvPr id="20" name="Freeform 25"/>
              <p:cNvSpPr>
                <a:spLocks noEditPoints="1"/>
              </p:cNvSpPr>
              <p:nvPr/>
            </p:nvSpPr>
            <p:spPr bwMode="auto">
              <a:xfrm>
                <a:off x="3000378" y="1893890"/>
                <a:ext cx="1039814" cy="1041401"/>
              </a:xfrm>
              <a:prstGeom prst="ellipse">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21" name="Freeform 26"/>
              <p:cNvSpPr>
                <a:spLocks noEditPoints="1"/>
              </p:cNvSpPr>
              <p:nvPr/>
            </p:nvSpPr>
            <p:spPr bwMode="auto">
              <a:xfrm>
                <a:off x="2894013" y="1827213"/>
                <a:ext cx="1265238" cy="1169988"/>
              </a:xfrm>
              <a:custGeom>
                <a:avLst/>
                <a:gdLst>
                  <a:gd name="T0" fmla="*/ 141 w 286"/>
                  <a:gd name="T1" fmla="*/ 261 h 264"/>
                  <a:gd name="T2" fmla="*/ 50 w 286"/>
                  <a:gd name="T3" fmla="*/ 223 h 264"/>
                  <a:gd name="T4" fmla="*/ 50 w 286"/>
                  <a:gd name="T5" fmla="*/ 41 h 264"/>
                  <a:gd name="T6" fmla="*/ 141 w 286"/>
                  <a:gd name="T7" fmla="*/ 4 h 264"/>
                  <a:gd name="T8" fmla="*/ 232 w 286"/>
                  <a:gd name="T9" fmla="*/ 41 h 264"/>
                  <a:gd name="T10" fmla="*/ 232 w 286"/>
                  <a:gd name="T11" fmla="*/ 223 h 264"/>
                  <a:gd name="T12" fmla="*/ 141 w 286"/>
                  <a:gd name="T13" fmla="*/ 261 h 264"/>
                  <a:gd name="T14" fmla="*/ 141 w 286"/>
                  <a:gd name="T15" fmla="*/ 0 h 264"/>
                  <a:gd name="T16" fmla="*/ 48 w 286"/>
                  <a:gd name="T17" fmla="*/ 39 h 264"/>
                  <a:gd name="T18" fmla="*/ 9 w 286"/>
                  <a:gd name="T19" fmla="*/ 132 h 264"/>
                  <a:gd name="T20" fmla="*/ 48 w 286"/>
                  <a:gd name="T21" fmla="*/ 226 h 264"/>
                  <a:gd name="T22" fmla="*/ 141 w 286"/>
                  <a:gd name="T23" fmla="*/ 264 h 264"/>
                  <a:gd name="T24" fmla="*/ 141 w 286"/>
                  <a:gd name="T25" fmla="*/ 264 h 264"/>
                  <a:gd name="T26" fmla="*/ 235 w 286"/>
                  <a:gd name="T27" fmla="*/ 226 h 264"/>
                  <a:gd name="T28" fmla="*/ 235 w 286"/>
                  <a:gd name="T29" fmla="*/ 39 h 264"/>
                  <a:gd name="T30" fmla="*/ 141 w 286"/>
                  <a:gd name="T31"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6" h="264">
                    <a:moveTo>
                      <a:pt x="141" y="261"/>
                    </a:moveTo>
                    <a:cubicBezTo>
                      <a:pt x="107" y="261"/>
                      <a:pt x="75" y="248"/>
                      <a:pt x="50" y="223"/>
                    </a:cubicBezTo>
                    <a:cubicBezTo>
                      <a:pt x="0" y="173"/>
                      <a:pt x="0" y="92"/>
                      <a:pt x="50" y="41"/>
                    </a:cubicBezTo>
                    <a:cubicBezTo>
                      <a:pt x="75" y="17"/>
                      <a:pt x="107" y="4"/>
                      <a:pt x="141" y="4"/>
                    </a:cubicBezTo>
                    <a:cubicBezTo>
                      <a:pt x="176" y="4"/>
                      <a:pt x="208" y="17"/>
                      <a:pt x="232" y="41"/>
                    </a:cubicBezTo>
                    <a:cubicBezTo>
                      <a:pt x="283" y="92"/>
                      <a:pt x="283" y="173"/>
                      <a:pt x="232" y="223"/>
                    </a:cubicBezTo>
                    <a:cubicBezTo>
                      <a:pt x="208" y="248"/>
                      <a:pt x="176" y="261"/>
                      <a:pt x="141" y="261"/>
                    </a:cubicBezTo>
                    <a:moveTo>
                      <a:pt x="141" y="0"/>
                    </a:moveTo>
                    <a:cubicBezTo>
                      <a:pt x="106" y="0"/>
                      <a:pt x="73" y="14"/>
                      <a:pt x="48" y="39"/>
                    </a:cubicBezTo>
                    <a:cubicBezTo>
                      <a:pt x="23" y="64"/>
                      <a:pt x="9" y="97"/>
                      <a:pt x="9" y="132"/>
                    </a:cubicBezTo>
                    <a:cubicBezTo>
                      <a:pt x="9" y="168"/>
                      <a:pt x="23" y="201"/>
                      <a:pt x="48" y="226"/>
                    </a:cubicBezTo>
                    <a:cubicBezTo>
                      <a:pt x="73" y="251"/>
                      <a:pt x="106" y="264"/>
                      <a:pt x="141" y="264"/>
                    </a:cubicBezTo>
                    <a:cubicBezTo>
                      <a:pt x="141" y="264"/>
                      <a:pt x="141" y="264"/>
                      <a:pt x="141" y="264"/>
                    </a:cubicBezTo>
                    <a:cubicBezTo>
                      <a:pt x="177" y="264"/>
                      <a:pt x="210" y="251"/>
                      <a:pt x="235" y="226"/>
                    </a:cubicBezTo>
                    <a:cubicBezTo>
                      <a:pt x="286" y="174"/>
                      <a:pt x="286" y="91"/>
                      <a:pt x="235" y="39"/>
                    </a:cubicBezTo>
                    <a:cubicBezTo>
                      <a:pt x="210" y="14"/>
                      <a:pt x="177" y="0"/>
                      <a:pt x="141" y="0"/>
                    </a:cubicBezTo>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22" name="Freeform 27"/>
              <p:cNvSpPr>
                <a:spLocks/>
              </p:cNvSpPr>
              <p:nvPr/>
            </p:nvSpPr>
            <p:spPr bwMode="auto">
              <a:xfrm>
                <a:off x="3033715" y="1967706"/>
                <a:ext cx="973139" cy="889000"/>
              </a:xfrm>
              <a:custGeom>
                <a:avLst/>
                <a:gdLst>
                  <a:gd name="T0" fmla="*/ 110 w 220"/>
                  <a:gd name="T1" fmla="*/ 0 h 201"/>
                  <a:gd name="T2" fmla="*/ 39 w 220"/>
                  <a:gd name="T3" fmla="*/ 30 h 201"/>
                  <a:gd name="T4" fmla="*/ 39 w 220"/>
                  <a:gd name="T5" fmla="*/ 171 h 201"/>
                  <a:gd name="T6" fmla="*/ 110 w 220"/>
                  <a:gd name="T7" fmla="*/ 201 h 201"/>
                  <a:gd name="T8" fmla="*/ 181 w 220"/>
                  <a:gd name="T9" fmla="*/ 171 h 201"/>
                  <a:gd name="T10" fmla="*/ 181 w 220"/>
                  <a:gd name="T11" fmla="*/ 30 h 201"/>
                  <a:gd name="T12" fmla="*/ 110 w 220"/>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220" h="201">
                    <a:moveTo>
                      <a:pt x="110" y="0"/>
                    </a:moveTo>
                    <a:cubicBezTo>
                      <a:pt x="85" y="0"/>
                      <a:pt x="59" y="10"/>
                      <a:pt x="39" y="30"/>
                    </a:cubicBezTo>
                    <a:cubicBezTo>
                      <a:pt x="0" y="69"/>
                      <a:pt x="0" y="132"/>
                      <a:pt x="39" y="171"/>
                    </a:cubicBezTo>
                    <a:cubicBezTo>
                      <a:pt x="59" y="191"/>
                      <a:pt x="85" y="201"/>
                      <a:pt x="110" y="201"/>
                    </a:cubicBezTo>
                    <a:cubicBezTo>
                      <a:pt x="136" y="201"/>
                      <a:pt x="162" y="191"/>
                      <a:pt x="181" y="171"/>
                    </a:cubicBezTo>
                    <a:cubicBezTo>
                      <a:pt x="220" y="132"/>
                      <a:pt x="220" y="69"/>
                      <a:pt x="181" y="30"/>
                    </a:cubicBezTo>
                    <a:cubicBezTo>
                      <a:pt x="162" y="10"/>
                      <a:pt x="136" y="0"/>
                      <a:pt x="110" y="0"/>
                    </a:cubicBezTo>
                  </a:path>
                </a:pathLst>
              </a:custGeom>
              <a:grp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36" name="Group 35"/>
            <p:cNvGrpSpPr/>
            <p:nvPr/>
          </p:nvGrpSpPr>
          <p:grpSpPr>
            <a:xfrm>
              <a:off x="8140339" y="5208860"/>
              <a:ext cx="288743" cy="242918"/>
              <a:chOff x="5356342" y="3093565"/>
              <a:chExt cx="465138" cy="391319"/>
            </a:xfrm>
            <a:grpFill/>
          </p:grpSpPr>
          <p:sp>
            <p:nvSpPr>
              <p:cNvPr id="37" name="AutoShape 120"/>
              <p:cNvSpPr>
                <a:spLocks/>
              </p:cNvSpPr>
              <p:nvPr/>
            </p:nvSpPr>
            <p:spPr bwMode="auto">
              <a:xfrm>
                <a:off x="5473023" y="319516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38" name="AutoShape 121"/>
              <p:cNvSpPr>
                <a:spLocks/>
              </p:cNvSpPr>
              <p:nvPr/>
            </p:nvSpPr>
            <p:spPr bwMode="auto">
              <a:xfrm>
                <a:off x="5530967" y="325310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39" name="AutoShape 122"/>
              <p:cNvSpPr>
                <a:spLocks/>
              </p:cNvSpPr>
              <p:nvPr/>
            </p:nvSpPr>
            <p:spPr bwMode="auto">
              <a:xfrm>
                <a:off x="5356342" y="309356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48" name="Group 47"/>
          <p:cNvGrpSpPr/>
          <p:nvPr/>
        </p:nvGrpSpPr>
        <p:grpSpPr>
          <a:xfrm>
            <a:off x="10201561" y="4949393"/>
            <a:ext cx="813691" cy="752434"/>
            <a:chOff x="9528065" y="4949393"/>
            <a:chExt cx="813691" cy="752434"/>
          </a:xfrm>
          <a:solidFill>
            <a:schemeClr val="bg1">
              <a:alpha val="20000"/>
            </a:schemeClr>
          </a:solidFill>
        </p:grpSpPr>
        <p:grpSp>
          <p:nvGrpSpPr>
            <p:cNvPr id="23" name="Group 22"/>
            <p:cNvGrpSpPr/>
            <p:nvPr/>
          </p:nvGrpSpPr>
          <p:grpSpPr>
            <a:xfrm flipH="1">
              <a:off x="9528065" y="4949393"/>
              <a:ext cx="813691" cy="752434"/>
              <a:chOff x="2894013" y="1827213"/>
              <a:chExt cx="1265238" cy="1169988"/>
            </a:xfrm>
            <a:grpFill/>
          </p:grpSpPr>
          <p:sp>
            <p:nvSpPr>
              <p:cNvPr id="24" name="Freeform 25"/>
              <p:cNvSpPr>
                <a:spLocks noEditPoints="1"/>
              </p:cNvSpPr>
              <p:nvPr/>
            </p:nvSpPr>
            <p:spPr bwMode="auto">
              <a:xfrm>
                <a:off x="3000378" y="1893890"/>
                <a:ext cx="1039814" cy="1041401"/>
              </a:xfrm>
              <a:prstGeom prst="ellipse">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26"/>
              <p:cNvSpPr>
                <a:spLocks noEditPoints="1"/>
              </p:cNvSpPr>
              <p:nvPr/>
            </p:nvSpPr>
            <p:spPr bwMode="auto">
              <a:xfrm>
                <a:off x="2894013" y="1827213"/>
                <a:ext cx="1265238" cy="1169988"/>
              </a:xfrm>
              <a:custGeom>
                <a:avLst/>
                <a:gdLst>
                  <a:gd name="T0" fmla="*/ 141 w 286"/>
                  <a:gd name="T1" fmla="*/ 261 h 264"/>
                  <a:gd name="T2" fmla="*/ 50 w 286"/>
                  <a:gd name="T3" fmla="*/ 223 h 264"/>
                  <a:gd name="T4" fmla="*/ 50 w 286"/>
                  <a:gd name="T5" fmla="*/ 41 h 264"/>
                  <a:gd name="T6" fmla="*/ 141 w 286"/>
                  <a:gd name="T7" fmla="*/ 4 h 264"/>
                  <a:gd name="T8" fmla="*/ 232 w 286"/>
                  <a:gd name="T9" fmla="*/ 41 h 264"/>
                  <a:gd name="T10" fmla="*/ 232 w 286"/>
                  <a:gd name="T11" fmla="*/ 223 h 264"/>
                  <a:gd name="T12" fmla="*/ 141 w 286"/>
                  <a:gd name="T13" fmla="*/ 261 h 264"/>
                  <a:gd name="T14" fmla="*/ 141 w 286"/>
                  <a:gd name="T15" fmla="*/ 0 h 264"/>
                  <a:gd name="T16" fmla="*/ 48 w 286"/>
                  <a:gd name="T17" fmla="*/ 39 h 264"/>
                  <a:gd name="T18" fmla="*/ 9 w 286"/>
                  <a:gd name="T19" fmla="*/ 132 h 264"/>
                  <a:gd name="T20" fmla="*/ 48 w 286"/>
                  <a:gd name="T21" fmla="*/ 226 h 264"/>
                  <a:gd name="T22" fmla="*/ 141 w 286"/>
                  <a:gd name="T23" fmla="*/ 264 h 264"/>
                  <a:gd name="T24" fmla="*/ 141 w 286"/>
                  <a:gd name="T25" fmla="*/ 264 h 264"/>
                  <a:gd name="T26" fmla="*/ 235 w 286"/>
                  <a:gd name="T27" fmla="*/ 226 h 264"/>
                  <a:gd name="T28" fmla="*/ 235 w 286"/>
                  <a:gd name="T29" fmla="*/ 39 h 264"/>
                  <a:gd name="T30" fmla="*/ 141 w 286"/>
                  <a:gd name="T31"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6" h="264">
                    <a:moveTo>
                      <a:pt x="141" y="261"/>
                    </a:moveTo>
                    <a:cubicBezTo>
                      <a:pt x="107" y="261"/>
                      <a:pt x="75" y="248"/>
                      <a:pt x="50" y="223"/>
                    </a:cubicBezTo>
                    <a:cubicBezTo>
                      <a:pt x="0" y="173"/>
                      <a:pt x="0" y="92"/>
                      <a:pt x="50" y="41"/>
                    </a:cubicBezTo>
                    <a:cubicBezTo>
                      <a:pt x="75" y="17"/>
                      <a:pt x="107" y="4"/>
                      <a:pt x="141" y="4"/>
                    </a:cubicBezTo>
                    <a:cubicBezTo>
                      <a:pt x="176" y="4"/>
                      <a:pt x="208" y="17"/>
                      <a:pt x="232" y="41"/>
                    </a:cubicBezTo>
                    <a:cubicBezTo>
                      <a:pt x="283" y="92"/>
                      <a:pt x="283" y="173"/>
                      <a:pt x="232" y="223"/>
                    </a:cubicBezTo>
                    <a:cubicBezTo>
                      <a:pt x="208" y="248"/>
                      <a:pt x="176" y="261"/>
                      <a:pt x="141" y="261"/>
                    </a:cubicBezTo>
                    <a:moveTo>
                      <a:pt x="141" y="0"/>
                    </a:moveTo>
                    <a:cubicBezTo>
                      <a:pt x="106" y="0"/>
                      <a:pt x="73" y="14"/>
                      <a:pt x="48" y="39"/>
                    </a:cubicBezTo>
                    <a:cubicBezTo>
                      <a:pt x="23" y="64"/>
                      <a:pt x="9" y="97"/>
                      <a:pt x="9" y="132"/>
                    </a:cubicBezTo>
                    <a:cubicBezTo>
                      <a:pt x="9" y="168"/>
                      <a:pt x="23" y="201"/>
                      <a:pt x="48" y="226"/>
                    </a:cubicBezTo>
                    <a:cubicBezTo>
                      <a:pt x="73" y="251"/>
                      <a:pt x="106" y="264"/>
                      <a:pt x="141" y="264"/>
                    </a:cubicBezTo>
                    <a:cubicBezTo>
                      <a:pt x="141" y="264"/>
                      <a:pt x="141" y="264"/>
                      <a:pt x="141" y="264"/>
                    </a:cubicBezTo>
                    <a:cubicBezTo>
                      <a:pt x="177" y="264"/>
                      <a:pt x="210" y="251"/>
                      <a:pt x="235" y="226"/>
                    </a:cubicBezTo>
                    <a:cubicBezTo>
                      <a:pt x="286" y="174"/>
                      <a:pt x="286" y="91"/>
                      <a:pt x="235" y="39"/>
                    </a:cubicBezTo>
                    <a:cubicBezTo>
                      <a:pt x="210" y="14"/>
                      <a:pt x="177" y="0"/>
                      <a:pt x="141" y="0"/>
                    </a:cubicBezTo>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27"/>
              <p:cNvSpPr>
                <a:spLocks/>
              </p:cNvSpPr>
              <p:nvPr/>
            </p:nvSpPr>
            <p:spPr bwMode="auto">
              <a:xfrm>
                <a:off x="3033715" y="1967706"/>
                <a:ext cx="973139" cy="889000"/>
              </a:xfrm>
              <a:custGeom>
                <a:avLst/>
                <a:gdLst>
                  <a:gd name="T0" fmla="*/ 110 w 220"/>
                  <a:gd name="T1" fmla="*/ 0 h 201"/>
                  <a:gd name="T2" fmla="*/ 39 w 220"/>
                  <a:gd name="T3" fmla="*/ 30 h 201"/>
                  <a:gd name="T4" fmla="*/ 39 w 220"/>
                  <a:gd name="T5" fmla="*/ 171 h 201"/>
                  <a:gd name="T6" fmla="*/ 110 w 220"/>
                  <a:gd name="T7" fmla="*/ 201 h 201"/>
                  <a:gd name="T8" fmla="*/ 181 w 220"/>
                  <a:gd name="T9" fmla="*/ 171 h 201"/>
                  <a:gd name="T10" fmla="*/ 181 w 220"/>
                  <a:gd name="T11" fmla="*/ 30 h 201"/>
                  <a:gd name="T12" fmla="*/ 110 w 220"/>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220" h="201">
                    <a:moveTo>
                      <a:pt x="110" y="0"/>
                    </a:moveTo>
                    <a:cubicBezTo>
                      <a:pt x="85" y="0"/>
                      <a:pt x="59" y="10"/>
                      <a:pt x="39" y="30"/>
                    </a:cubicBezTo>
                    <a:cubicBezTo>
                      <a:pt x="0" y="69"/>
                      <a:pt x="0" y="132"/>
                      <a:pt x="39" y="171"/>
                    </a:cubicBezTo>
                    <a:cubicBezTo>
                      <a:pt x="59" y="191"/>
                      <a:pt x="85" y="201"/>
                      <a:pt x="110" y="201"/>
                    </a:cubicBezTo>
                    <a:cubicBezTo>
                      <a:pt x="136" y="201"/>
                      <a:pt x="162" y="191"/>
                      <a:pt x="181" y="171"/>
                    </a:cubicBezTo>
                    <a:cubicBezTo>
                      <a:pt x="220" y="132"/>
                      <a:pt x="220" y="69"/>
                      <a:pt x="181" y="30"/>
                    </a:cubicBezTo>
                    <a:cubicBezTo>
                      <a:pt x="162" y="10"/>
                      <a:pt x="136" y="0"/>
                      <a:pt x="110" y="0"/>
                    </a:cubicBezTo>
                  </a:path>
                </a:pathLst>
              </a:custGeom>
              <a:grp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40" name="Group 39"/>
            <p:cNvGrpSpPr/>
            <p:nvPr/>
          </p:nvGrpSpPr>
          <p:grpSpPr>
            <a:xfrm>
              <a:off x="9790785" y="5229235"/>
              <a:ext cx="288250" cy="225180"/>
              <a:chOff x="2581275" y="1710532"/>
              <a:chExt cx="464344" cy="362744"/>
            </a:xfrm>
            <a:grpFill/>
          </p:grpSpPr>
          <p:sp>
            <p:nvSpPr>
              <p:cNvPr id="41" name="AutoShape 140"/>
              <p:cNvSpPr>
                <a:spLocks/>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2" name="AutoShape 141"/>
              <p:cNvSpPr>
                <a:spLocks/>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3" name="AutoShape 142"/>
              <p:cNvSpPr>
                <a:spLocks/>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4" name="AutoShape 143"/>
              <p:cNvSpPr>
                <a:spLocks/>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5" name="AutoShape 144"/>
              <p:cNvSpPr>
                <a:spLocks/>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6" name="AutoShape 145"/>
              <p:cNvSpPr>
                <a:spLocks/>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7" name="AutoShape 146"/>
              <p:cNvSpPr>
                <a:spLocks/>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pic>
        <p:nvPicPr>
          <p:cNvPr id="4" name="Free Vector Apple iPhone 5 Mock Up.png"/>
          <p:cNvPicPr/>
          <p:nvPr/>
        </p:nvPicPr>
        <p:blipFill>
          <a:blip r:embed="rId2">
            <a:extLst/>
          </a:blip>
          <a:stretch>
            <a:fillRect/>
          </a:stretch>
        </p:blipFill>
        <p:spPr>
          <a:xfrm>
            <a:off x="838199" y="791424"/>
            <a:ext cx="2658035" cy="5587788"/>
          </a:xfrm>
          <a:prstGeom prst="rect">
            <a:avLst/>
          </a:prstGeom>
          <a:ln w="12700" cap="flat">
            <a:noFill/>
            <a:miter lim="400000"/>
          </a:ln>
          <a:effectLst/>
        </p:spPr>
      </p:pic>
    </p:spTree>
    <p:extLst>
      <p:ext uri="{BB962C8B-B14F-4D97-AF65-F5344CB8AC3E}">
        <p14:creationId xmlns:p14="http://schemas.microsoft.com/office/powerpoint/2010/main" val="3539682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51"/>
                                        </p:tgtEl>
                                        <p:attrNameLst>
                                          <p:attrName>style.visibility</p:attrName>
                                        </p:attrNameLst>
                                      </p:cBhvr>
                                      <p:to>
                                        <p:strVal val="visible"/>
                                      </p:to>
                                    </p:set>
                                    <p:anim calcmode="lin" valueType="num">
                                      <p:cBhvr>
                                        <p:cTn id="20" dur="500" fill="hold"/>
                                        <p:tgtEl>
                                          <p:spTgt spid="51"/>
                                        </p:tgtEl>
                                        <p:attrNameLst>
                                          <p:attrName>ppt_w</p:attrName>
                                        </p:attrNameLst>
                                      </p:cBhvr>
                                      <p:tavLst>
                                        <p:tav tm="0">
                                          <p:val>
                                            <p:fltVal val="0"/>
                                          </p:val>
                                        </p:tav>
                                        <p:tav tm="100000">
                                          <p:val>
                                            <p:strVal val="#ppt_w"/>
                                          </p:val>
                                        </p:tav>
                                      </p:tavLst>
                                    </p:anim>
                                    <p:anim calcmode="lin" valueType="num">
                                      <p:cBhvr>
                                        <p:cTn id="21" dur="500" fill="hold"/>
                                        <p:tgtEl>
                                          <p:spTgt spid="51"/>
                                        </p:tgtEl>
                                        <p:attrNameLst>
                                          <p:attrName>ppt_h</p:attrName>
                                        </p:attrNameLst>
                                      </p:cBhvr>
                                      <p:tavLst>
                                        <p:tav tm="0">
                                          <p:val>
                                            <p:fltVal val="0"/>
                                          </p:val>
                                        </p:tav>
                                        <p:tav tm="100000">
                                          <p:val>
                                            <p:strVal val="#ppt_h"/>
                                          </p:val>
                                        </p:tav>
                                      </p:tavLst>
                                    </p:anim>
                                    <p:animEffect transition="in" filter="fade">
                                      <p:cBhvr>
                                        <p:cTn id="22" dur="500"/>
                                        <p:tgtEl>
                                          <p:spTgt spid="51"/>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left)">
                                      <p:cBhvr>
                                        <p:cTn id="26" dur="500"/>
                                        <p:tgtEl>
                                          <p:spTgt spid="14"/>
                                        </p:tgtEl>
                                      </p:cBhvr>
                                    </p:animEffect>
                                  </p:childTnLst>
                                </p:cTn>
                              </p:par>
                            </p:childTnLst>
                          </p:cTn>
                        </p:par>
                        <p:par>
                          <p:cTn id="27" fill="hold">
                            <p:stCondLst>
                              <p:cond delay="2500"/>
                            </p:stCondLst>
                            <p:childTnLst>
                              <p:par>
                                <p:cTn id="28" presetID="53" presetClass="entr" presetSubtype="16" fill="hold" nodeType="afterEffect">
                                  <p:stCondLst>
                                    <p:cond delay="0"/>
                                  </p:stCondLst>
                                  <p:childTnLst>
                                    <p:set>
                                      <p:cBhvr>
                                        <p:cTn id="29" dur="1" fill="hold">
                                          <p:stCondLst>
                                            <p:cond delay="0"/>
                                          </p:stCondLst>
                                        </p:cTn>
                                        <p:tgtEl>
                                          <p:spTgt spid="50"/>
                                        </p:tgtEl>
                                        <p:attrNameLst>
                                          <p:attrName>style.visibility</p:attrName>
                                        </p:attrNameLst>
                                      </p:cBhvr>
                                      <p:to>
                                        <p:strVal val="visible"/>
                                      </p:to>
                                    </p:set>
                                    <p:anim calcmode="lin" valueType="num">
                                      <p:cBhvr>
                                        <p:cTn id="30" dur="500" fill="hold"/>
                                        <p:tgtEl>
                                          <p:spTgt spid="50"/>
                                        </p:tgtEl>
                                        <p:attrNameLst>
                                          <p:attrName>ppt_w</p:attrName>
                                        </p:attrNameLst>
                                      </p:cBhvr>
                                      <p:tavLst>
                                        <p:tav tm="0">
                                          <p:val>
                                            <p:fltVal val="0"/>
                                          </p:val>
                                        </p:tav>
                                        <p:tav tm="100000">
                                          <p:val>
                                            <p:strVal val="#ppt_w"/>
                                          </p:val>
                                        </p:tav>
                                      </p:tavLst>
                                    </p:anim>
                                    <p:anim calcmode="lin" valueType="num">
                                      <p:cBhvr>
                                        <p:cTn id="31" dur="500" fill="hold"/>
                                        <p:tgtEl>
                                          <p:spTgt spid="50"/>
                                        </p:tgtEl>
                                        <p:attrNameLst>
                                          <p:attrName>ppt_h</p:attrName>
                                        </p:attrNameLst>
                                      </p:cBhvr>
                                      <p:tavLst>
                                        <p:tav tm="0">
                                          <p:val>
                                            <p:fltVal val="0"/>
                                          </p:val>
                                        </p:tav>
                                        <p:tav tm="100000">
                                          <p:val>
                                            <p:strVal val="#ppt_h"/>
                                          </p:val>
                                        </p:tav>
                                      </p:tavLst>
                                    </p:anim>
                                    <p:animEffect transition="in" filter="fade">
                                      <p:cBhvr>
                                        <p:cTn id="32" dur="500"/>
                                        <p:tgtEl>
                                          <p:spTgt spid="50"/>
                                        </p:tgtEl>
                                      </p:cBhvr>
                                    </p:animEffect>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wipe(left)">
                                      <p:cBhvr>
                                        <p:cTn id="36" dur="500"/>
                                        <p:tgtEl>
                                          <p:spTgt spid="27"/>
                                        </p:tgtEl>
                                      </p:cBhvr>
                                    </p:animEffect>
                                  </p:childTnLst>
                                </p:cTn>
                              </p:par>
                            </p:childTnLst>
                          </p:cTn>
                        </p:par>
                        <p:par>
                          <p:cTn id="37" fill="hold">
                            <p:stCondLst>
                              <p:cond delay="3500"/>
                            </p:stCondLst>
                            <p:childTnLst>
                              <p:par>
                                <p:cTn id="38" presetID="53" presetClass="entr" presetSubtype="16" fill="hold" nodeType="afterEffect">
                                  <p:stCondLst>
                                    <p:cond delay="0"/>
                                  </p:stCondLst>
                                  <p:childTnLst>
                                    <p:set>
                                      <p:cBhvr>
                                        <p:cTn id="39" dur="1" fill="hold">
                                          <p:stCondLst>
                                            <p:cond delay="0"/>
                                          </p:stCondLst>
                                        </p:cTn>
                                        <p:tgtEl>
                                          <p:spTgt spid="49"/>
                                        </p:tgtEl>
                                        <p:attrNameLst>
                                          <p:attrName>style.visibility</p:attrName>
                                        </p:attrNameLst>
                                      </p:cBhvr>
                                      <p:to>
                                        <p:strVal val="visible"/>
                                      </p:to>
                                    </p:set>
                                    <p:anim calcmode="lin" valueType="num">
                                      <p:cBhvr>
                                        <p:cTn id="40" dur="500" fill="hold"/>
                                        <p:tgtEl>
                                          <p:spTgt spid="49"/>
                                        </p:tgtEl>
                                        <p:attrNameLst>
                                          <p:attrName>ppt_w</p:attrName>
                                        </p:attrNameLst>
                                      </p:cBhvr>
                                      <p:tavLst>
                                        <p:tav tm="0">
                                          <p:val>
                                            <p:fltVal val="0"/>
                                          </p:val>
                                        </p:tav>
                                        <p:tav tm="100000">
                                          <p:val>
                                            <p:strVal val="#ppt_w"/>
                                          </p:val>
                                        </p:tav>
                                      </p:tavLst>
                                    </p:anim>
                                    <p:anim calcmode="lin" valueType="num">
                                      <p:cBhvr>
                                        <p:cTn id="41" dur="500" fill="hold"/>
                                        <p:tgtEl>
                                          <p:spTgt spid="49"/>
                                        </p:tgtEl>
                                        <p:attrNameLst>
                                          <p:attrName>ppt_h</p:attrName>
                                        </p:attrNameLst>
                                      </p:cBhvr>
                                      <p:tavLst>
                                        <p:tav tm="0">
                                          <p:val>
                                            <p:fltVal val="0"/>
                                          </p:val>
                                        </p:tav>
                                        <p:tav tm="100000">
                                          <p:val>
                                            <p:strVal val="#ppt_h"/>
                                          </p:val>
                                        </p:tav>
                                      </p:tavLst>
                                    </p:anim>
                                    <p:animEffect transition="in" filter="fade">
                                      <p:cBhvr>
                                        <p:cTn id="42" dur="500"/>
                                        <p:tgtEl>
                                          <p:spTgt spid="49"/>
                                        </p:tgtEl>
                                      </p:cBhvr>
                                    </p:animEffect>
                                  </p:childTnLst>
                                </p:cTn>
                              </p:par>
                            </p:childTnLst>
                          </p:cTn>
                        </p:par>
                        <p:par>
                          <p:cTn id="43" fill="hold">
                            <p:stCondLst>
                              <p:cond delay="4000"/>
                            </p:stCondLst>
                            <p:childTnLst>
                              <p:par>
                                <p:cTn id="44" presetID="22" presetClass="entr" presetSubtype="8"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wipe(left)">
                                      <p:cBhvr>
                                        <p:cTn id="46" dur="500"/>
                                        <p:tgtEl>
                                          <p:spTgt spid="28"/>
                                        </p:tgtEl>
                                      </p:cBhvr>
                                    </p:animEffect>
                                  </p:childTnLst>
                                </p:cTn>
                              </p:par>
                            </p:childTnLst>
                          </p:cTn>
                        </p:par>
                        <p:par>
                          <p:cTn id="47" fill="hold">
                            <p:stCondLst>
                              <p:cond delay="4500"/>
                            </p:stCondLst>
                            <p:childTnLst>
                              <p:par>
                                <p:cTn id="48" presetID="53" presetClass="entr" presetSubtype="16" fill="hold" nodeType="afterEffect">
                                  <p:stCondLst>
                                    <p:cond delay="0"/>
                                  </p:stCondLst>
                                  <p:childTnLst>
                                    <p:set>
                                      <p:cBhvr>
                                        <p:cTn id="49" dur="1" fill="hold">
                                          <p:stCondLst>
                                            <p:cond delay="0"/>
                                          </p:stCondLst>
                                        </p:cTn>
                                        <p:tgtEl>
                                          <p:spTgt spid="48"/>
                                        </p:tgtEl>
                                        <p:attrNameLst>
                                          <p:attrName>style.visibility</p:attrName>
                                        </p:attrNameLst>
                                      </p:cBhvr>
                                      <p:to>
                                        <p:strVal val="visible"/>
                                      </p:to>
                                    </p:set>
                                    <p:anim calcmode="lin" valueType="num">
                                      <p:cBhvr>
                                        <p:cTn id="50" dur="500" fill="hold"/>
                                        <p:tgtEl>
                                          <p:spTgt spid="48"/>
                                        </p:tgtEl>
                                        <p:attrNameLst>
                                          <p:attrName>ppt_w</p:attrName>
                                        </p:attrNameLst>
                                      </p:cBhvr>
                                      <p:tavLst>
                                        <p:tav tm="0">
                                          <p:val>
                                            <p:fltVal val="0"/>
                                          </p:val>
                                        </p:tav>
                                        <p:tav tm="100000">
                                          <p:val>
                                            <p:strVal val="#ppt_w"/>
                                          </p:val>
                                        </p:tav>
                                      </p:tavLst>
                                    </p:anim>
                                    <p:anim calcmode="lin" valueType="num">
                                      <p:cBhvr>
                                        <p:cTn id="51" dur="500" fill="hold"/>
                                        <p:tgtEl>
                                          <p:spTgt spid="48"/>
                                        </p:tgtEl>
                                        <p:attrNameLst>
                                          <p:attrName>ppt_h</p:attrName>
                                        </p:attrNameLst>
                                      </p:cBhvr>
                                      <p:tavLst>
                                        <p:tav tm="0">
                                          <p:val>
                                            <p:fltVal val="0"/>
                                          </p:val>
                                        </p:tav>
                                        <p:tav tm="100000">
                                          <p:val>
                                            <p:strVal val="#ppt_h"/>
                                          </p:val>
                                        </p:tav>
                                      </p:tavLst>
                                    </p:anim>
                                    <p:animEffect transition="in" filter="fade">
                                      <p:cBhvr>
                                        <p:cTn id="52" dur="500"/>
                                        <p:tgtEl>
                                          <p:spTgt spid="48"/>
                                        </p:tgtEl>
                                      </p:cBhvr>
                                    </p:animEffect>
                                  </p:childTnLst>
                                </p:cTn>
                              </p:par>
                            </p:childTnLst>
                          </p:cTn>
                        </p:par>
                        <p:par>
                          <p:cTn id="53" fill="hold">
                            <p:stCondLst>
                              <p:cond delay="5000"/>
                            </p:stCondLst>
                            <p:childTnLst>
                              <p:par>
                                <p:cTn id="54" presetID="22" presetClass="entr" presetSubtype="8" fill="hold" grpId="0" nodeType="after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wipe(left)">
                                      <p:cBhvr>
                                        <p:cTn id="5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4" grpId="0"/>
      <p:bldP spid="27" grpId="0"/>
      <p:bldP spid="28" grpId="0"/>
      <p:bldP spid="2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2715" y="499295"/>
            <a:ext cx="10501086" cy="595222"/>
          </a:xfrm>
        </p:spPr>
        <p:txBody>
          <a:bodyPr/>
          <a:lstStyle/>
          <a:p>
            <a:pPr algn="ctr"/>
            <a:r>
              <a:rPr lang="en-US"/>
              <a:t>Computer Project</a:t>
            </a:r>
          </a:p>
        </p:txBody>
      </p:sp>
      <p:sp>
        <p:nvSpPr>
          <p:cNvPr id="9" name="TextBox 8"/>
          <p:cNvSpPr txBox="1"/>
          <p:nvPr/>
        </p:nvSpPr>
        <p:spPr>
          <a:xfrm>
            <a:off x="2500130" y="1091081"/>
            <a:ext cx="7202794" cy="307777"/>
          </a:xfrm>
          <a:prstGeom prst="rect">
            <a:avLst/>
          </a:prstGeom>
          <a:noFill/>
        </p:spPr>
        <p:txBody>
          <a:bodyPr wrap="square" rtlCol="0">
            <a:spAutoFit/>
          </a:bodyPr>
          <a:lstStyle/>
          <a:p>
            <a:pPr algn="ctr"/>
            <a:r>
              <a:rPr lang="ms-MY" sz="1400" b="1" i="1">
                <a:solidFill>
                  <a:schemeClr val="tx1">
                    <a:lumMod val="50000"/>
                    <a:lumOff val="50000"/>
                  </a:schemeClr>
                </a:solidFill>
              </a:rPr>
              <a:t>Lorem </a:t>
            </a:r>
            <a:r>
              <a:rPr lang="ms-MY" sz="1400" b="1" i="1" dirty="0">
                <a:solidFill>
                  <a:schemeClr val="tx1">
                    <a:lumMod val="50000"/>
                    <a:lumOff val="50000"/>
                  </a:schemeClr>
                </a:solidFill>
              </a:rPr>
              <a:t>ipsum dolor sit amet, consectetur adipiscing </a:t>
            </a:r>
            <a:r>
              <a:rPr lang="ms-MY" sz="1400" b="1" i="1">
                <a:solidFill>
                  <a:schemeClr val="tx1">
                    <a:lumMod val="50000"/>
                    <a:lumOff val="50000"/>
                  </a:schemeClr>
                </a:solidFill>
              </a:rPr>
              <a:t>elit.</a:t>
            </a:r>
            <a:endParaRPr lang="en-US" sz="1400" b="1" i="1" dirty="0">
              <a:solidFill>
                <a:schemeClr val="tx1">
                  <a:lumMod val="50000"/>
                  <a:lumOff val="50000"/>
                </a:schemeClr>
              </a:solidFill>
            </a:endParaRPr>
          </a:p>
        </p:txBody>
      </p:sp>
      <p:grpSp>
        <p:nvGrpSpPr>
          <p:cNvPr id="10" name="Group 9"/>
          <p:cNvGrpSpPr/>
          <p:nvPr/>
        </p:nvGrpSpPr>
        <p:grpSpPr>
          <a:xfrm>
            <a:off x="3056494" y="2988896"/>
            <a:ext cx="605988" cy="560367"/>
            <a:chOff x="6207758" y="4949393"/>
            <a:chExt cx="813691" cy="752434"/>
          </a:xfrm>
          <a:solidFill>
            <a:schemeClr val="bg1">
              <a:alpha val="20000"/>
            </a:schemeClr>
          </a:solidFill>
        </p:grpSpPr>
        <p:grpSp>
          <p:nvGrpSpPr>
            <p:cNvPr id="11" name="Group 10"/>
            <p:cNvGrpSpPr/>
            <p:nvPr/>
          </p:nvGrpSpPr>
          <p:grpSpPr>
            <a:xfrm flipH="1">
              <a:off x="6207758" y="4949393"/>
              <a:ext cx="813691" cy="752434"/>
              <a:chOff x="2894013" y="1827213"/>
              <a:chExt cx="1265238" cy="1169988"/>
            </a:xfrm>
            <a:grpFill/>
          </p:grpSpPr>
          <p:sp>
            <p:nvSpPr>
              <p:cNvPr id="15" name="Freeform 25"/>
              <p:cNvSpPr>
                <a:spLocks noEditPoints="1"/>
              </p:cNvSpPr>
              <p:nvPr/>
            </p:nvSpPr>
            <p:spPr bwMode="auto">
              <a:xfrm>
                <a:off x="3000378" y="1893890"/>
                <a:ext cx="1039814" cy="1041401"/>
              </a:xfrm>
              <a:prstGeom prst="ellipse">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26"/>
              <p:cNvSpPr>
                <a:spLocks noEditPoints="1"/>
              </p:cNvSpPr>
              <p:nvPr/>
            </p:nvSpPr>
            <p:spPr bwMode="auto">
              <a:xfrm>
                <a:off x="2894013" y="1827213"/>
                <a:ext cx="1265238" cy="1169988"/>
              </a:xfrm>
              <a:custGeom>
                <a:avLst/>
                <a:gdLst>
                  <a:gd name="T0" fmla="*/ 141 w 286"/>
                  <a:gd name="T1" fmla="*/ 261 h 264"/>
                  <a:gd name="T2" fmla="*/ 50 w 286"/>
                  <a:gd name="T3" fmla="*/ 223 h 264"/>
                  <a:gd name="T4" fmla="*/ 50 w 286"/>
                  <a:gd name="T5" fmla="*/ 41 h 264"/>
                  <a:gd name="T6" fmla="*/ 141 w 286"/>
                  <a:gd name="T7" fmla="*/ 4 h 264"/>
                  <a:gd name="T8" fmla="*/ 232 w 286"/>
                  <a:gd name="T9" fmla="*/ 41 h 264"/>
                  <a:gd name="T10" fmla="*/ 232 w 286"/>
                  <a:gd name="T11" fmla="*/ 223 h 264"/>
                  <a:gd name="T12" fmla="*/ 141 w 286"/>
                  <a:gd name="T13" fmla="*/ 261 h 264"/>
                  <a:gd name="T14" fmla="*/ 141 w 286"/>
                  <a:gd name="T15" fmla="*/ 0 h 264"/>
                  <a:gd name="T16" fmla="*/ 48 w 286"/>
                  <a:gd name="T17" fmla="*/ 39 h 264"/>
                  <a:gd name="T18" fmla="*/ 9 w 286"/>
                  <a:gd name="T19" fmla="*/ 132 h 264"/>
                  <a:gd name="T20" fmla="*/ 48 w 286"/>
                  <a:gd name="T21" fmla="*/ 226 h 264"/>
                  <a:gd name="T22" fmla="*/ 141 w 286"/>
                  <a:gd name="T23" fmla="*/ 264 h 264"/>
                  <a:gd name="T24" fmla="*/ 141 w 286"/>
                  <a:gd name="T25" fmla="*/ 264 h 264"/>
                  <a:gd name="T26" fmla="*/ 235 w 286"/>
                  <a:gd name="T27" fmla="*/ 226 h 264"/>
                  <a:gd name="T28" fmla="*/ 235 w 286"/>
                  <a:gd name="T29" fmla="*/ 39 h 264"/>
                  <a:gd name="T30" fmla="*/ 141 w 286"/>
                  <a:gd name="T31"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6" h="264">
                    <a:moveTo>
                      <a:pt x="141" y="261"/>
                    </a:moveTo>
                    <a:cubicBezTo>
                      <a:pt x="107" y="261"/>
                      <a:pt x="75" y="248"/>
                      <a:pt x="50" y="223"/>
                    </a:cubicBezTo>
                    <a:cubicBezTo>
                      <a:pt x="0" y="173"/>
                      <a:pt x="0" y="92"/>
                      <a:pt x="50" y="41"/>
                    </a:cubicBezTo>
                    <a:cubicBezTo>
                      <a:pt x="75" y="17"/>
                      <a:pt x="107" y="4"/>
                      <a:pt x="141" y="4"/>
                    </a:cubicBezTo>
                    <a:cubicBezTo>
                      <a:pt x="176" y="4"/>
                      <a:pt x="208" y="17"/>
                      <a:pt x="232" y="41"/>
                    </a:cubicBezTo>
                    <a:cubicBezTo>
                      <a:pt x="283" y="92"/>
                      <a:pt x="283" y="173"/>
                      <a:pt x="232" y="223"/>
                    </a:cubicBezTo>
                    <a:cubicBezTo>
                      <a:pt x="208" y="248"/>
                      <a:pt x="176" y="261"/>
                      <a:pt x="141" y="261"/>
                    </a:cubicBezTo>
                    <a:moveTo>
                      <a:pt x="141" y="0"/>
                    </a:moveTo>
                    <a:cubicBezTo>
                      <a:pt x="106" y="0"/>
                      <a:pt x="73" y="14"/>
                      <a:pt x="48" y="39"/>
                    </a:cubicBezTo>
                    <a:cubicBezTo>
                      <a:pt x="23" y="64"/>
                      <a:pt x="9" y="97"/>
                      <a:pt x="9" y="132"/>
                    </a:cubicBezTo>
                    <a:cubicBezTo>
                      <a:pt x="9" y="168"/>
                      <a:pt x="23" y="201"/>
                      <a:pt x="48" y="226"/>
                    </a:cubicBezTo>
                    <a:cubicBezTo>
                      <a:pt x="73" y="251"/>
                      <a:pt x="106" y="264"/>
                      <a:pt x="141" y="264"/>
                    </a:cubicBezTo>
                    <a:cubicBezTo>
                      <a:pt x="141" y="264"/>
                      <a:pt x="141" y="264"/>
                      <a:pt x="141" y="264"/>
                    </a:cubicBezTo>
                    <a:cubicBezTo>
                      <a:pt x="177" y="264"/>
                      <a:pt x="210" y="251"/>
                      <a:pt x="235" y="226"/>
                    </a:cubicBezTo>
                    <a:cubicBezTo>
                      <a:pt x="286" y="174"/>
                      <a:pt x="286" y="91"/>
                      <a:pt x="235" y="39"/>
                    </a:cubicBezTo>
                    <a:cubicBezTo>
                      <a:pt x="210" y="14"/>
                      <a:pt x="177" y="0"/>
                      <a:pt x="141" y="0"/>
                    </a:cubicBezTo>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27"/>
              <p:cNvSpPr>
                <a:spLocks/>
              </p:cNvSpPr>
              <p:nvPr/>
            </p:nvSpPr>
            <p:spPr bwMode="auto">
              <a:xfrm>
                <a:off x="3033715" y="1967706"/>
                <a:ext cx="973139" cy="889000"/>
              </a:xfrm>
              <a:custGeom>
                <a:avLst/>
                <a:gdLst>
                  <a:gd name="T0" fmla="*/ 110 w 220"/>
                  <a:gd name="T1" fmla="*/ 0 h 201"/>
                  <a:gd name="T2" fmla="*/ 39 w 220"/>
                  <a:gd name="T3" fmla="*/ 30 h 201"/>
                  <a:gd name="T4" fmla="*/ 39 w 220"/>
                  <a:gd name="T5" fmla="*/ 171 h 201"/>
                  <a:gd name="T6" fmla="*/ 110 w 220"/>
                  <a:gd name="T7" fmla="*/ 201 h 201"/>
                  <a:gd name="T8" fmla="*/ 181 w 220"/>
                  <a:gd name="T9" fmla="*/ 171 h 201"/>
                  <a:gd name="T10" fmla="*/ 181 w 220"/>
                  <a:gd name="T11" fmla="*/ 30 h 201"/>
                  <a:gd name="T12" fmla="*/ 110 w 220"/>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220" h="201">
                    <a:moveTo>
                      <a:pt x="110" y="0"/>
                    </a:moveTo>
                    <a:cubicBezTo>
                      <a:pt x="85" y="0"/>
                      <a:pt x="59" y="10"/>
                      <a:pt x="39" y="30"/>
                    </a:cubicBezTo>
                    <a:cubicBezTo>
                      <a:pt x="0" y="69"/>
                      <a:pt x="0" y="132"/>
                      <a:pt x="39" y="171"/>
                    </a:cubicBezTo>
                    <a:cubicBezTo>
                      <a:pt x="59" y="191"/>
                      <a:pt x="85" y="201"/>
                      <a:pt x="110" y="201"/>
                    </a:cubicBezTo>
                    <a:cubicBezTo>
                      <a:pt x="136" y="201"/>
                      <a:pt x="162" y="191"/>
                      <a:pt x="181" y="171"/>
                    </a:cubicBezTo>
                    <a:cubicBezTo>
                      <a:pt x="220" y="132"/>
                      <a:pt x="220" y="69"/>
                      <a:pt x="181" y="30"/>
                    </a:cubicBezTo>
                    <a:cubicBezTo>
                      <a:pt x="162" y="10"/>
                      <a:pt x="136" y="0"/>
                      <a:pt x="110" y="0"/>
                    </a:cubicBezTo>
                  </a:path>
                </a:pathLst>
              </a:custGeom>
              <a:grp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2" name="Group 11"/>
            <p:cNvGrpSpPr/>
            <p:nvPr/>
          </p:nvGrpSpPr>
          <p:grpSpPr>
            <a:xfrm>
              <a:off x="6469066" y="5198949"/>
              <a:ext cx="288743" cy="270512"/>
              <a:chOff x="5368132" y="3540125"/>
              <a:chExt cx="465138" cy="435769"/>
            </a:xfrm>
            <a:grpFill/>
          </p:grpSpPr>
          <p:sp>
            <p:nvSpPr>
              <p:cNvPr id="13" name="AutoShape 110"/>
              <p:cNvSpPr>
                <a:spLocks/>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4" name="AutoShape 111"/>
              <p:cNvSpPr>
                <a:spLocks/>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18" name="Group 17"/>
          <p:cNvGrpSpPr/>
          <p:nvPr/>
        </p:nvGrpSpPr>
        <p:grpSpPr>
          <a:xfrm>
            <a:off x="3065826" y="1942466"/>
            <a:ext cx="605988" cy="560367"/>
            <a:chOff x="4534071" y="4949393"/>
            <a:chExt cx="813691" cy="752434"/>
          </a:xfrm>
          <a:solidFill>
            <a:schemeClr val="bg1">
              <a:alpha val="20000"/>
            </a:schemeClr>
          </a:solidFill>
        </p:grpSpPr>
        <p:grpSp>
          <p:nvGrpSpPr>
            <p:cNvPr id="19" name="Group 18"/>
            <p:cNvGrpSpPr/>
            <p:nvPr/>
          </p:nvGrpSpPr>
          <p:grpSpPr>
            <a:xfrm flipH="1">
              <a:off x="4534071" y="4949393"/>
              <a:ext cx="813691" cy="752434"/>
              <a:chOff x="2894013" y="1827213"/>
              <a:chExt cx="1265238" cy="1169988"/>
            </a:xfrm>
            <a:grpFill/>
          </p:grpSpPr>
          <p:sp>
            <p:nvSpPr>
              <p:cNvPr id="23" name="Freeform 25"/>
              <p:cNvSpPr>
                <a:spLocks noEditPoints="1"/>
              </p:cNvSpPr>
              <p:nvPr/>
            </p:nvSpPr>
            <p:spPr bwMode="auto">
              <a:xfrm>
                <a:off x="3000378" y="1893890"/>
                <a:ext cx="1039814" cy="1041401"/>
              </a:xfrm>
              <a:prstGeom prst="ellipse">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26"/>
              <p:cNvSpPr>
                <a:spLocks noEditPoints="1"/>
              </p:cNvSpPr>
              <p:nvPr/>
            </p:nvSpPr>
            <p:spPr bwMode="auto">
              <a:xfrm>
                <a:off x="2894013" y="1827213"/>
                <a:ext cx="1265238" cy="1169988"/>
              </a:xfrm>
              <a:custGeom>
                <a:avLst/>
                <a:gdLst>
                  <a:gd name="T0" fmla="*/ 141 w 286"/>
                  <a:gd name="T1" fmla="*/ 261 h 264"/>
                  <a:gd name="T2" fmla="*/ 50 w 286"/>
                  <a:gd name="T3" fmla="*/ 223 h 264"/>
                  <a:gd name="T4" fmla="*/ 50 w 286"/>
                  <a:gd name="T5" fmla="*/ 41 h 264"/>
                  <a:gd name="T6" fmla="*/ 141 w 286"/>
                  <a:gd name="T7" fmla="*/ 4 h 264"/>
                  <a:gd name="T8" fmla="*/ 232 w 286"/>
                  <a:gd name="T9" fmla="*/ 41 h 264"/>
                  <a:gd name="T10" fmla="*/ 232 w 286"/>
                  <a:gd name="T11" fmla="*/ 223 h 264"/>
                  <a:gd name="T12" fmla="*/ 141 w 286"/>
                  <a:gd name="T13" fmla="*/ 261 h 264"/>
                  <a:gd name="T14" fmla="*/ 141 w 286"/>
                  <a:gd name="T15" fmla="*/ 0 h 264"/>
                  <a:gd name="T16" fmla="*/ 48 w 286"/>
                  <a:gd name="T17" fmla="*/ 39 h 264"/>
                  <a:gd name="T18" fmla="*/ 9 w 286"/>
                  <a:gd name="T19" fmla="*/ 132 h 264"/>
                  <a:gd name="T20" fmla="*/ 48 w 286"/>
                  <a:gd name="T21" fmla="*/ 226 h 264"/>
                  <a:gd name="T22" fmla="*/ 141 w 286"/>
                  <a:gd name="T23" fmla="*/ 264 h 264"/>
                  <a:gd name="T24" fmla="*/ 141 w 286"/>
                  <a:gd name="T25" fmla="*/ 264 h 264"/>
                  <a:gd name="T26" fmla="*/ 235 w 286"/>
                  <a:gd name="T27" fmla="*/ 226 h 264"/>
                  <a:gd name="T28" fmla="*/ 235 w 286"/>
                  <a:gd name="T29" fmla="*/ 39 h 264"/>
                  <a:gd name="T30" fmla="*/ 141 w 286"/>
                  <a:gd name="T31"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6" h="264">
                    <a:moveTo>
                      <a:pt x="141" y="261"/>
                    </a:moveTo>
                    <a:cubicBezTo>
                      <a:pt x="107" y="261"/>
                      <a:pt x="75" y="248"/>
                      <a:pt x="50" y="223"/>
                    </a:cubicBezTo>
                    <a:cubicBezTo>
                      <a:pt x="0" y="173"/>
                      <a:pt x="0" y="92"/>
                      <a:pt x="50" y="41"/>
                    </a:cubicBezTo>
                    <a:cubicBezTo>
                      <a:pt x="75" y="17"/>
                      <a:pt x="107" y="4"/>
                      <a:pt x="141" y="4"/>
                    </a:cubicBezTo>
                    <a:cubicBezTo>
                      <a:pt x="176" y="4"/>
                      <a:pt x="208" y="17"/>
                      <a:pt x="232" y="41"/>
                    </a:cubicBezTo>
                    <a:cubicBezTo>
                      <a:pt x="283" y="92"/>
                      <a:pt x="283" y="173"/>
                      <a:pt x="232" y="223"/>
                    </a:cubicBezTo>
                    <a:cubicBezTo>
                      <a:pt x="208" y="248"/>
                      <a:pt x="176" y="261"/>
                      <a:pt x="141" y="261"/>
                    </a:cubicBezTo>
                    <a:moveTo>
                      <a:pt x="141" y="0"/>
                    </a:moveTo>
                    <a:cubicBezTo>
                      <a:pt x="106" y="0"/>
                      <a:pt x="73" y="14"/>
                      <a:pt x="48" y="39"/>
                    </a:cubicBezTo>
                    <a:cubicBezTo>
                      <a:pt x="23" y="64"/>
                      <a:pt x="9" y="97"/>
                      <a:pt x="9" y="132"/>
                    </a:cubicBezTo>
                    <a:cubicBezTo>
                      <a:pt x="9" y="168"/>
                      <a:pt x="23" y="201"/>
                      <a:pt x="48" y="226"/>
                    </a:cubicBezTo>
                    <a:cubicBezTo>
                      <a:pt x="73" y="251"/>
                      <a:pt x="106" y="264"/>
                      <a:pt x="141" y="264"/>
                    </a:cubicBezTo>
                    <a:cubicBezTo>
                      <a:pt x="141" y="264"/>
                      <a:pt x="141" y="264"/>
                      <a:pt x="141" y="264"/>
                    </a:cubicBezTo>
                    <a:cubicBezTo>
                      <a:pt x="177" y="264"/>
                      <a:pt x="210" y="251"/>
                      <a:pt x="235" y="226"/>
                    </a:cubicBezTo>
                    <a:cubicBezTo>
                      <a:pt x="286" y="174"/>
                      <a:pt x="286" y="91"/>
                      <a:pt x="235" y="39"/>
                    </a:cubicBezTo>
                    <a:cubicBezTo>
                      <a:pt x="210" y="14"/>
                      <a:pt x="177" y="0"/>
                      <a:pt x="141" y="0"/>
                    </a:cubicBezTo>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27"/>
              <p:cNvSpPr>
                <a:spLocks/>
              </p:cNvSpPr>
              <p:nvPr/>
            </p:nvSpPr>
            <p:spPr bwMode="auto">
              <a:xfrm>
                <a:off x="3033715" y="1967706"/>
                <a:ext cx="973139" cy="889000"/>
              </a:xfrm>
              <a:custGeom>
                <a:avLst/>
                <a:gdLst>
                  <a:gd name="T0" fmla="*/ 110 w 220"/>
                  <a:gd name="T1" fmla="*/ 0 h 201"/>
                  <a:gd name="T2" fmla="*/ 39 w 220"/>
                  <a:gd name="T3" fmla="*/ 30 h 201"/>
                  <a:gd name="T4" fmla="*/ 39 w 220"/>
                  <a:gd name="T5" fmla="*/ 171 h 201"/>
                  <a:gd name="T6" fmla="*/ 110 w 220"/>
                  <a:gd name="T7" fmla="*/ 201 h 201"/>
                  <a:gd name="T8" fmla="*/ 181 w 220"/>
                  <a:gd name="T9" fmla="*/ 171 h 201"/>
                  <a:gd name="T10" fmla="*/ 181 w 220"/>
                  <a:gd name="T11" fmla="*/ 30 h 201"/>
                  <a:gd name="T12" fmla="*/ 110 w 220"/>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220" h="201">
                    <a:moveTo>
                      <a:pt x="110" y="0"/>
                    </a:moveTo>
                    <a:cubicBezTo>
                      <a:pt x="85" y="0"/>
                      <a:pt x="59" y="10"/>
                      <a:pt x="39" y="30"/>
                    </a:cubicBezTo>
                    <a:cubicBezTo>
                      <a:pt x="0" y="69"/>
                      <a:pt x="0" y="132"/>
                      <a:pt x="39" y="171"/>
                    </a:cubicBezTo>
                    <a:cubicBezTo>
                      <a:pt x="59" y="191"/>
                      <a:pt x="85" y="201"/>
                      <a:pt x="110" y="201"/>
                    </a:cubicBezTo>
                    <a:cubicBezTo>
                      <a:pt x="136" y="201"/>
                      <a:pt x="162" y="191"/>
                      <a:pt x="181" y="171"/>
                    </a:cubicBezTo>
                    <a:cubicBezTo>
                      <a:pt x="220" y="132"/>
                      <a:pt x="220" y="69"/>
                      <a:pt x="181" y="30"/>
                    </a:cubicBezTo>
                    <a:cubicBezTo>
                      <a:pt x="162" y="10"/>
                      <a:pt x="136" y="0"/>
                      <a:pt x="110" y="0"/>
                    </a:cubicBezTo>
                  </a:path>
                </a:pathLst>
              </a:custGeom>
              <a:grp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0" name="Group 19"/>
            <p:cNvGrpSpPr/>
            <p:nvPr/>
          </p:nvGrpSpPr>
          <p:grpSpPr>
            <a:xfrm>
              <a:off x="4851773" y="5190186"/>
              <a:ext cx="198080" cy="288743"/>
              <a:chOff x="3582988" y="3510757"/>
              <a:chExt cx="319088" cy="465138"/>
            </a:xfrm>
            <a:grpFill/>
          </p:grpSpPr>
          <p:sp>
            <p:nvSpPr>
              <p:cNvPr id="21" name="AutoShape 113"/>
              <p:cNvSpPr>
                <a:spLocks/>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22" name="AutoShape 114"/>
              <p:cNvSpPr>
                <a:spLocks/>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26" name="Group 25"/>
          <p:cNvGrpSpPr/>
          <p:nvPr/>
        </p:nvGrpSpPr>
        <p:grpSpPr>
          <a:xfrm>
            <a:off x="8491617" y="1936803"/>
            <a:ext cx="605988" cy="560367"/>
            <a:chOff x="7877866" y="4949393"/>
            <a:chExt cx="813691" cy="752434"/>
          </a:xfrm>
          <a:solidFill>
            <a:schemeClr val="bg1">
              <a:alpha val="20000"/>
            </a:schemeClr>
          </a:solidFill>
        </p:grpSpPr>
        <p:grpSp>
          <p:nvGrpSpPr>
            <p:cNvPr id="27" name="Group 26"/>
            <p:cNvGrpSpPr/>
            <p:nvPr/>
          </p:nvGrpSpPr>
          <p:grpSpPr>
            <a:xfrm flipH="1">
              <a:off x="7877866" y="4949393"/>
              <a:ext cx="813691" cy="752434"/>
              <a:chOff x="2894013" y="1827213"/>
              <a:chExt cx="1265238" cy="1169988"/>
            </a:xfrm>
            <a:grpFill/>
          </p:grpSpPr>
          <p:sp>
            <p:nvSpPr>
              <p:cNvPr id="32" name="Freeform 25"/>
              <p:cNvSpPr>
                <a:spLocks noEditPoints="1"/>
              </p:cNvSpPr>
              <p:nvPr/>
            </p:nvSpPr>
            <p:spPr bwMode="auto">
              <a:xfrm>
                <a:off x="3000378" y="1893890"/>
                <a:ext cx="1039814" cy="1041401"/>
              </a:xfrm>
              <a:prstGeom prst="ellipse">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33" name="Freeform 26"/>
              <p:cNvSpPr>
                <a:spLocks noEditPoints="1"/>
              </p:cNvSpPr>
              <p:nvPr/>
            </p:nvSpPr>
            <p:spPr bwMode="auto">
              <a:xfrm>
                <a:off x="2894013" y="1827213"/>
                <a:ext cx="1265238" cy="1169988"/>
              </a:xfrm>
              <a:custGeom>
                <a:avLst/>
                <a:gdLst>
                  <a:gd name="T0" fmla="*/ 141 w 286"/>
                  <a:gd name="T1" fmla="*/ 261 h 264"/>
                  <a:gd name="T2" fmla="*/ 50 w 286"/>
                  <a:gd name="T3" fmla="*/ 223 h 264"/>
                  <a:gd name="T4" fmla="*/ 50 w 286"/>
                  <a:gd name="T5" fmla="*/ 41 h 264"/>
                  <a:gd name="T6" fmla="*/ 141 w 286"/>
                  <a:gd name="T7" fmla="*/ 4 h 264"/>
                  <a:gd name="T8" fmla="*/ 232 w 286"/>
                  <a:gd name="T9" fmla="*/ 41 h 264"/>
                  <a:gd name="T10" fmla="*/ 232 w 286"/>
                  <a:gd name="T11" fmla="*/ 223 h 264"/>
                  <a:gd name="T12" fmla="*/ 141 w 286"/>
                  <a:gd name="T13" fmla="*/ 261 h 264"/>
                  <a:gd name="T14" fmla="*/ 141 w 286"/>
                  <a:gd name="T15" fmla="*/ 0 h 264"/>
                  <a:gd name="T16" fmla="*/ 48 w 286"/>
                  <a:gd name="T17" fmla="*/ 39 h 264"/>
                  <a:gd name="T18" fmla="*/ 9 w 286"/>
                  <a:gd name="T19" fmla="*/ 132 h 264"/>
                  <a:gd name="T20" fmla="*/ 48 w 286"/>
                  <a:gd name="T21" fmla="*/ 226 h 264"/>
                  <a:gd name="T22" fmla="*/ 141 w 286"/>
                  <a:gd name="T23" fmla="*/ 264 h 264"/>
                  <a:gd name="T24" fmla="*/ 141 w 286"/>
                  <a:gd name="T25" fmla="*/ 264 h 264"/>
                  <a:gd name="T26" fmla="*/ 235 w 286"/>
                  <a:gd name="T27" fmla="*/ 226 h 264"/>
                  <a:gd name="T28" fmla="*/ 235 w 286"/>
                  <a:gd name="T29" fmla="*/ 39 h 264"/>
                  <a:gd name="T30" fmla="*/ 141 w 286"/>
                  <a:gd name="T31"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6" h="264">
                    <a:moveTo>
                      <a:pt x="141" y="261"/>
                    </a:moveTo>
                    <a:cubicBezTo>
                      <a:pt x="107" y="261"/>
                      <a:pt x="75" y="248"/>
                      <a:pt x="50" y="223"/>
                    </a:cubicBezTo>
                    <a:cubicBezTo>
                      <a:pt x="0" y="173"/>
                      <a:pt x="0" y="92"/>
                      <a:pt x="50" y="41"/>
                    </a:cubicBezTo>
                    <a:cubicBezTo>
                      <a:pt x="75" y="17"/>
                      <a:pt x="107" y="4"/>
                      <a:pt x="141" y="4"/>
                    </a:cubicBezTo>
                    <a:cubicBezTo>
                      <a:pt x="176" y="4"/>
                      <a:pt x="208" y="17"/>
                      <a:pt x="232" y="41"/>
                    </a:cubicBezTo>
                    <a:cubicBezTo>
                      <a:pt x="283" y="92"/>
                      <a:pt x="283" y="173"/>
                      <a:pt x="232" y="223"/>
                    </a:cubicBezTo>
                    <a:cubicBezTo>
                      <a:pt x="208" y="248"/>
                      <a:pt x="176" y="261"/>
                      <a:pt x="141" y="261"/>
                    </a:cubicBezTo>
                    <a:moveTo>
                      <a:pt x="141" y="0"/>
                    </a:moveTo>
                    <a:cubicBezTo>
                      <a:pt x="106" y="0"/>
                      <a:pt x="73" y="14"/>
                      <a:pt x="48" y="39"/>
                    </a:cubicBezTo>
                    <a:cubicBezTo>
                      <a:pt x="23" y="64"/>
                      <a:pt x="9" y="97"/>
                      <a:pt x="9" y="132"/>
                    </a:cubicBezTo>
                    <a:cubicBezTo>
                      <a:pt x="9" y="168"/>
                      <a:pt x="23" y="201"/>
                      <a:pt x="48" y="226"/>
                    </a:cubicBezTo>
                    <a:cubicBezTo>
                      <a:pt x="73" y="251"/>
                      <a:pt x="106" y="264"/>
                      <a:pt x="141" y="264"/>
                    </a:cubicBezTo>
                    <a:cubicBezTo>
                      <a:pt x="141" y="264"/>
                      <a:pt x="141" y="264"/>
                      <a:pt x="141" y="264"/>
                    </a:cubicBezTo>
                    <a:cubicBezTo>
                      <a:pt x="177" y="264"/>
                      <a:pt x="210" y="251"/>
                      <a:pt x="235" y="226"/>
                    </a:cubicBezTo>
                    <a:cubicBezTo>
                      <a:pt x="286" y="174"/>
                      <a:pt x="286" y="91"/>
                      <a:pt x="235" y="39"/>
                    </a:cubicBezTo>
                    <a:cubicBezTo>
                      <a:pt x="210" y="14"/>
                      <a:pt x="177" y="0"/>
                      <a:pt x="141" y="0"/>
                    </a:cubicBezTo>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34" name="Freeform 27"/>
              <p:cNvSpPr>
                <a:spLocks/>
              </p:cNvSpPr>
              <p:nvPr/>
            </p:nvSpPr>
            <p:spPr bwMode="auto">
              <a:xfrm>
                <a:off x="3033715" y="1967706"/>
                <a:ext cx="973139" cy="889000"/>
              </a:xfrm>
              <a:custGeom>
                <a:avLst/>
                <a:gdLst>
                  <a:gd name="T0" fmla="*/ 110 w 220"/>
                  <a:gd name="T1" fmla="*/ 0 h 201"/>
                  <a:gd name="T2" fmla="*/ 39 w 220"/>
                  <a:gd name="T3" fmla="*/ 30 h 201"/>
                  <a:gd name="T4" fmla="*/ 39 w 220"/>
                  <a:gd name="T5" fmla="*/ 171 h 201"/>
                  <a:gd name="T6" fmla="*/ 110 w 220"/>
                  <a:gd name="T7" fmla="*/ 201 h 201"/>
                  <a:gd name="T8" fmla="*/ 181 w 220"/>
                  <a:gd name="T9" fmla="*/ 171 h 201"/>
                  <a:gd name="T10" fmla="*/ 181 w 220"/>
                  <a:gd name="T11" fmla="*/ 30 h 201"/>
                  <a:gd name="T12" fmla="*/ 110 w 220"/>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220" h="201">
                    <a:moveTo>
                      <a:pt x="110" y="0"/>
                    </a:moveTo>
                    <a:cubicBezTo>
                      <a:pt x="85" y="0"/>
                      <a:pt x="59" y="10"/>
                      <a:pt x="39" y="30"/>
                    </a:cubicBezTo>
                    <a:cubicBezTo>
                      <a:pt x="0" y="69"/>
                      <a:pt x="0" y="132"/>
                      <a:pt x="39" y="171"/>
                    </a:cubicBezTo>
                    <a:cubicBezTo>
                      <a:pt x="59" y="191"/>
                      <a:pt x="85" y="201"/>
                      <a:pt x="110" y="201"/>
                    </a:cubicBezTo>
                    <a:cubicBezTo>
                      <a:pt x="136" y="201"/>
                      <a:pt x="162" y="191"/>
                      <a:pt x="181" y="171"/>
                    </a:cubicBezTo>
                    <a:cubicBezTo>
                      <a:pt x="220" y="132"/>
                      <a:pt x="220" y="69"/>
                      <a:pt x="181" y="30"/>
                    </a:cubicBezTo>
                    <a:cubicBezTo>
                      <a:pt x="162" y="10"/>
                      <a:pt x="136" y="0"/>
                      <a:pt x="110" y="0"/>
                    </a:cubicBezTo>
                  </a:path>
                </a:pathLst>
              </a:custGeom>
              <a:grp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8" name="Group 27"/>
            <p:cNvGrpSpPr/>
            <p:nvPr/>
          </p:nvGrpSpPr>
          <p:grpSpPr>
            <a:xfrm>
              <a:off x="8140339" y="5208860"/>
              <a:ext cx="288743" cy="242918"/>
              <a:chOff x="5356342" y="3093565"/>
              <a:chExt cx="465138" cy="391319"/>
            </a:xfrm>
            <a:grpFill/>
          </p:grpSpPr>
          <p:sp>
            <p:nvSpPr>
              <p:cNvPr id="29" name="AutoShape 120"/>
              <p:cNvSpPr>
                <a:spLocks/>
              </p:cNvSpPr>
              <p:nvPr/>
            </p:nvSpPr>
            <p:spPr bwMode="auto">
              <a:xfrm>
                <a:off x="5473023" y="319516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30" name="AutoShape 121"/>
              <p:cNvSpPr>
                <a:spLocks/>
              </p:cNvSpPr>
              <p:nvPr/>
            </p:nvSpPr>
            <p:spPr bwMode="auto">
              <a:xfrm>
                <a:off x="5530967" y="325310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31" name="AutoShape 122"/>
              <p:cNvSpPr>
                <a:spLocks/>
              </p:cNvSpPr>
              <p:nvPr/>
            </p:nvSpPr>
            <p:spPr bwMode="auto">
              <a:xfrm>
                <a:off x="5356342" y="309356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35" name="Group 34"/>
          <p:cNvGrpSpPr/>
          <p:nvPr/>
        </p:nvGrpSpPr>
        <p:grpSpPr>
          <a:xfrm>
            <a:off x="8475848" y="2988895"/>
            <a:ext cx="605988" cy="560367"/>
            <a:chOff x="9528065" y="4949393"/>
            <a:chExt cx="813691" cy="752434"/>
          </a:xfrm>
          <a:solidFill>
            <a:schemeClr val="bg1">
              <a:alpha val="20000"/>
            </a:schemeClr>
          </a:solidFill>
        </p:grpSpPr>
        <p:grpSp>
          <p:nvGrpSpPr>
            <p:cNvPr id="36" name="Group 35"/>
            <p:cNvGrpSpPr/>
            <p:nvPr/>
          </p:nvGrpSpPr>
          <p:grpSpPr>
            <a:xfrm flipH="1">
              <a:off x="9528065" y="4949393"/>
              <a:ext cx="813691" cy="752434"/>
              <a:chOff x="2894013" y="1827213"/>
              <a:chExt cx="1265238" cy="1169988"/>
            </a:xfrm>
            <a:grpFill/>
          </p:grpSpPr>
          <p:sp>
            <p:nvSpPr>
              <p:cNvPr id="45" name="Freeform 25"/>
              <p:cNvSpPr>
                <a:spLocks noEditPoints="1"/>
              </p:cNvSpPr>
              <p:nvPr/>
            </p:nvSpPr>
            <p:spPr bwMode="auto">
              <a:xfrm>
                <a:off x="3000378" y="1893890"/>
                <a:ext cx="1039814" cy="1041401"/>
              </a:xfrm>
              <a:prstGeom prst="ellipse">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46" name="Freeform 26"/>
              <p:cNvSpPr>
                <a:spLocks noEditPoints="1"/>
              </p:cNvSpPr>
              <p:nvPr/>
            </p:nvSpPr>
            <p:spPr bwMode="auto">
              <a:xfrm>
                <a:off x="2894013" y="1827213"/>
                <a:ext cx="1265238" cy="1169988"/>
              </a:xfrm>
              <a:custGeom>
                <a:avLst/>
                <a:gdLst>
                  <a:gd name="T0" fmla="*/ 141 w 286"/>
                  <a:gd name="T1" fmla="*/ 261 h 264"/>
                  <a:gd name="T2" fmla="*/ 50 w 286"/>
                  <a:gd name="T3" fmla="*/ 223 h 264"/>
                  <a:gd name="T4" fmla="*/ 50 w 286"/>
                  <a:gd name="T5" fmla="*/ 41 h 264"/>
                  <a:gd name="T6" fmla="*/ 141 w 286"/>
                  <a:gd name="T7" fmla="*/ 4 h 264"/>
                  <a:gd name="T8" fmla="*/ 232 w 286"/>
                  <a:gd name="T9" fmla="*/ 41 h 264"/>
                  <a:gd name="T10" fmla="*/ 232 w 286"/>
                  <a:gd name="T11" fmla="*/ 223 h 264"/>
                  <a:gd name="T12" fmla="*/ 141 w 286"/>
                  <a:gd name="T13" fmla="*/ 261 h 264"/>
                  <a:gd name="T14" fmla="*/ 141 w 286"/>
                  <a:gd name="T15" fmla="*/ 0 h 264"/>
                  <a:gd name="T16" fmla="*/ 48 w 286"/>
                  <a:gd name="T17" fmla="*/ 39 h 264"/>
                  <a:gd name="T18" fmla="*/ 9 w 286"/>
                  <a:gd name="T19" fmla="*/ 132 h 264"/>
                  <a:gd name="T20" fmla="*/ 48 w 286"/>
                  <a:gd name="T21" fmla="*/ 226 h 264"/>
                  <a:gd name="T22" fmla="*/ 141 w 286"/>
                  <a:gd name="T23" fmla="*/ 264 h 264"/>
                  <a:gd name="T24" fmla="*/ 141 w 286"/>
                  <a:gd name="T25" fmla="*/ 264 h 264"/>
                  <a:gd name="T26" fmla="*/ 235 w 286"/>
                  <a:gd name="T27" fmla="*/ 226 h 264"/>
                  <a:gd name="T28" fmla="*/ 235 w 286"/>
                  <a:gd name="T29" fmla="*/ 39 h 264"/>
                  <a:gd name="T30" fmla="*/ 141 w 286"/>
                  <a:gd name="T31"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6" h="264">
                    <a:moveTo>
                      <a:pt x="141" y="261"/>
                    </a:moveTo>
                    <a:cubicBezTo>
                      <a:pt x="107" y="261"/>
                      <a:pt x="75" y="248"/>
                      <a:pt x="50" y="223"/>
                    </a:cubicBezTo>
                    <a:cubicBezTo>
                      <a:pt x="0" y="173"/>
                      <a:pt x="0" y="92"/>
                      <a:pt x="50" y="41"/>
                    </a:cubicBezTo>
                    <a:cubicBezTo>
                      <a:pt x="75" y="17"/>
                      <a:pt x="107" y="4"/>
                      <a:pt x="141" y="4"/>
                    </a:cubicBezTo>
                    <a:cubicBezTo>
                      <a:pt x="176" y="4"/>
                      <a:pt x="208" y="17"/>
                      <a:pt x="232" y="41"/>
                    </a:cubicBezTo>
                    <a:cubicBezTo>
                      <a:pt x="283" y="92"/>
                      <a:pt x="283" y="173"/>
                      <a:pt x="232" y="223"/>
                    </a:cubicBezTo>
                    <a:cubicBezTo>
                      <a:pt x="208" y="248"/>
                      <a:pt x="176" y="261"/>
                      <a:pt x="141" y="261"/>
                    </a:cubicBezTo>
                    <a:moveTo>
                      <a:pt x="141" y="0"/>
                    </a:moveTo>
                    <a:cubicBezTo>
                      <a:pt x="106" y="0"/>
                      <a:pt x="73" y="14"/>
                      <a:pt x="48" y="39"/>
                    </a:cubicBezTo>
                    <a:cubicBezTo>
                      <a:pt x="23" y="64"/>
                      <a:pt x="9" y="97"/>
                      <a:pt x="9" y="132"/>
                    </a:cubicBezTo>
                    <a:cubicBezTo>
                      <a:pt x="9" y="168"/>
                      <a:pt x="23" y="201"/>
                      <a:pt x="48" y="226"/>
                    </a:cubicBezTo>
                    <a:cubicBezTo>
                      <a:pt x="73" y="251"/>
                      <a:pt x="106" y="264"/>
                      <a:pt x="141" y="264"/>
                    </a:cubicBezTo>
                    <a:cubicBezTo>
                      <a:pt x="141" y="264"/>
                      <a:pt x="141" y="264"/>
                      <a:pt x="141" y="264"/>
                    </a:cubicBezTo>
                    <a:cubicBezTo>
                      <a:pt x="177" y="264"/>
                      <a:pt x="210" y="251"/>
                      <a:pt x="235" y="226"/>
                    </a:cubicBezTo>
                    <a:cubicBezTo>
                      <a:pt x="286" y="174"/>
                      <a:pt x="286" y="91"/>
                      <a:pt x="235" y="39"/>
                    </a:cubicBezTo>
                    <a:cubicBezTo>
                      <a:pt x="210" y="14"/>
                      <a:pt x="177" y="0"/>
                      <a:pt x="141" y="0"/>
                    </a:cubicBezTo>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47" name="Freeform 27"/>
              <p:cNvSpPr>
                <a:spLocks/>
              </p:cNvSpPr>
              <p:nvPr/>
            </p:nvSpPr>
            <p:spPr bwMode="auto">
              <a:xfrm>
                <a:off x="3033715" y="1967706"/>
                <a:ext cx="973139" cy="889000"/>
              </a:xfrm>
              <a:custGeom>
                <a:avLst/>
                <a:gdLst>
                  <a:gd name="T0" fmla="*/ 110 w 220"/>
                  <a:gd name="T1" fmla="*/ 0 h 201"/>
                  <a:gd name="T2" fmla="*/ 39 w 220"/>
                  <a:gd name="T3" fmla="*/ 30 h 201"/>
                  <a:gd name="T4" fmla="*/ 39 w 220"/>
                  <a:gd name="T5" fmla="*/ 171 h 201"/>
                  <a:gd name="T6" fmla="*/ 110 w 220"/>
                  <a:gd name="T7" fmla="*/ 201 h 201"/>
                  <a:gd name="T8" fmla="*/ 181 w 220"/>
                  <a:gd name="T9" fmla="*/ 171 h 201"/>
                  <a:gd name="T10" fmla="*/ 181 w 220"/>
                  <a:gd name="T11" fmla="*/ 30 h 201"/>
                  <a:gd name="T12" fmla="*/ 110 w 220"/>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220" h="201">
                    <a:moveTo>
                      <a:pt x="110" y="0"/>
                    </a:moveTo>
                    <a:cubicBezTo>
                      <a:pt x="85" y="0"/>
                      <a:pt x="59" y="10"/>
                      <a:pt x="39" y="30"/>
                    </a:cubicBezTo>
                    <a:cubicBezTo>
                      <a:pt x="0" y="69"/>
                      <a:pt x="0" y="132"/>
                      <a:pt x="39" y="171"/>
                    </a:cubicBezTo>
                    <a:cubicBezTo>
                      <a:pt x="59" y="191"/>
                      <a:pt x="85" y="201"/>
                      <a:pt x="110" y="201"/>
                    </a:cubicBezTo>
                    <a:cubicBezTo>
                      <a:pt x="136" y="201"/>
                      <a:pt x="162" y="191"/>
                      <a:pt x="181" y="171"/>
                    </a:cubicBezTo>
                    <a:cubicBezTo>
                      <a:pt x="220" y="132"/>
                      <a:pt x="220" y="69"/>
                      <a:pt x="181" y="30"/>
                    </a:cubicBezTo>
                    <a:cubicBezTo>
                      <a:pt x="162" y="10"/>
                      <a:pt x="136" y="0"/>
                      <a:pt x="110" y="0"/>
                    </a:cubicBezTo>
                  </a:path>
                </a:pathLst>
              </a:custGeom>
              <a:grp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37" name="Group 36"/>
            <p:cNvGrpSpPr/>
            <p:nvPr/>
          </p:nvGrpSpPr>
          <p:grpSpPr>
            <a:xfrm>
              <a:off x="9790785" y="5229235"/>
              <a:ext cx="288250" cy="225180"/>
              <a:chOff x="2581275" y="1710532"/>
              <a:chExt cx="464344" cy="362744"/>
            </a:xfrm>
            <a:grpFill/>
          </p:grpSpPr>
          <p:sp>
            <p:nvSpPr>
              <p:cNvPr id="38" name="AutoShape 140"/>
              <p:cNvSpPr>
                <a:spLocks/>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39" name="AutoShape 141"/>
              <p:cNvSpPr>
                <a:spLocks/>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0" name="AutoShape 142"/>
              <p:cNvSpPr>
                <a:spLocks/>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1" name="AutoShape 143"/>
              <p:cNvSpPr>
                <a:spLocks/>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2" name="AutoShape 144"/>
              <p:cNvSpPr>
                <a:spLocks/>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3" name="AutoShape 145"/>
              <p:cNvSpPr>
                <a:spLocks/>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4" name="AutoShape 146"/>
              <p:cNvSpPr>
                <a:spLocks/>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sp>
        <p:nvSpPr>
          <p:cNvPr id="48" name="Rectangle 47"/>
          <p:cNvSpPr/>
          <p:nvPr/>
        </p:nvSpPr>
        <p:spPr>
          <a:xfrm>
            <a:off x="2113808" y="5695392"/>
            <a:ext cx="8158347" cy="738664"/>
          </a:xfrm>
          <a:prstGeom prst="rect">
            <a:avLst/>
          </a:prstGeom>
        </p:spPr>
        <p:txBody>
          <a:bodyPr wrap="square">
            <a:spAutoFit/>
          </a:bodyPr>
          <a:lstStyle/>
          <a:p>
            <a:pPr algn="ctr"/>
            <a:r>
              <a:rPr lang="en-US" sz="1400" b="1" i="1" dirty="0">
                <a:solidFill>
                  <a:schemeClr val="bg1">
                    <a:lumMod val="95000"/>
                  </a:schemeClr>
                </a:solidFill>
              </a:rPr>
              <a:t>Lorem ipsum dolor sit </a:t>
            </a:r>
            <a:r>
              <a:rPr lang="en-US" sz="1400" b="1" i="1" dirty="0" err="1">
                <a:solidFill>
                  <a:schemeClr val="bg1">
                    <a:lumMod val="95000"/>
                  </a:schemeClr>
                </a:solidFill>
              </a:rPr>
              <a:t>amet</a:t>
            </a:r>
            <a:r>
              <a:rPr lang="en-US" sz="1400" b="1" i="1" dirty="0">
                <a:solidFill>
                  <a:schemeClr val="bg1">
                    <a:lumMod val="95000"/>
                  </a:schemeClr>
                </a:solidFill>
              </a:rPr>
              <a:t>, </a:t>
            </a:r>
            <a:r>
              <a:rPr lang="en-US" sz="1400" b="1" i="1" dirty="0" err="1">
                <a:solidFill>
                  <a:schemeClr val="bg1">
                    <a:lumMod val="95000"/>
                  </a:schemeClr>
                </a:solidFill>
              </a:rPr>
              <a:t>consectetur</a:t>
            </a:r>
            <a:r>
              <a:rPr lang="en-US" sz="1400" b="1" i="1" dirty="0">
                <a:solidFill>
                  <a:schemeClr val="bg1">
                    <a:lumMod val="95000"/>
                  </a:schemeClr>
                </a:solidFill>
              </a:rPr>
              <a:t> </a:t>
            </a:r>
            <a:r>
              <a:rPr lang="en-US" sz="1400" b="1" i="1" dirty="0" err="1">
                <a:solidFill>
                  <a:schemeClr val="bg1">
                    <a:lumMod val="95000"/>
                  </a:schemeClr>
                </a:solidFill>
              </a:rPr>
              <a:t>adipiscing</a:t>
            </a:r>
            <a:r>
              <a:rPr lang="en-US" sz="1400" b="1" i="1" dirty="0">
                <a:solidFill>
                  <a:schemeClr val="bg1">
                    <a:lumMod val="95000"/>
                  </a:schemeClr>
                </a:solidFill>
              </a:rPr>
              <a:t> </a:t>
            </a:r>
            <a:r>
              <a:rPr lang="en-US" sz="1400" b="1" i="1" dirty="0" err="1">
                <a:solidFill>
                  <a:schemeClr val="bg1">
                    <a:lumMod val="95000"/>
                  </a:schemeClr>
                </a:solidFill>
              </a:rPr>
              <a:t>elit</a:t>
            </a:r>
            <a:r>
              <a:rPr lang="en-US" sz="1400" dirty="0">
                <a:solidFill>
                  <a:schemeClr val="bg1">
                    <a:lumMod val="95000"/>
                  </a:schemeClr>
                </a:solidFill>
              </a:rPr>
              <a:t>. </a:t>
            </a:r>
            <a:r>
              <a:rPr lang="en-US" sz="1400" dirty="0" err="1">
                <a:solidFill>
                  <a:schemeClr val="bg1">
                    <a:lumMod val="95000"/>
                  </a:schemeClr>
                </a:solidFill>
              </a:rPr>
              <a:t>Cras</a:t>
            </a:r>
            <a:r>
              <a:rPr lang="en-US" sz="1400" dirty="0">
                <a:solidFill>
                  <a:schemeClr val="bg1">
                    <a:lumMod val="95000"/>
                  </a:schemeClr>
                </a:solidFill>
              </a:rPr>
              <a:t> et </a:t>
            </a:r>
            <a:r>
              <a:rPr lang="en-US" sz="1400" dirty="0" err="1">
                <a:solidFill>
                  <a:schemeClr val="bg1">
                    <a:lumMod val="95000"/>
                  </a:schemeClr>
                </a:solidFill>
              </a:rPr>
              <a:t>urna</a:t>
            </a:r>
            <a:r>
              <a:rPr lang="en-US" sz="1400" dirty="0">
                <a:solidFill>
                  <a:schemeClr val="bg1">
                    <a:lumMod val="95000"/>
                  </a:schemeClr>
                </a:solidFill>
              </a:rPr>
              <a:t> </a:t>
            </a:r>
            <a:r>
              <a:rPr lang="en-US" sz="1400" dirty="0" err="1">
                <a:solidFill>
                  <a:schemeClr val="bg1">
                    <a:lumMod val="95000"/>
                  </a:schemeClr>
                </a:solidFill>
              </a:rPr>
              <a:t>urna</a:t>
            </a:r>
            <a:r>
              <a:rPr lang="en-US" sz="1400" dirty="0">
                <a:solidFill>
                  <a:schemeClr val="bg1">
                    <a:lumMod val="95000"/>
                  </a:schemeClr>
                </a:solidFill>
              </a:rPr>
              <a:t>. </a:t>
            </a:r>
            <a:r>
              <a:rPr lang="en-US" sz="1400" dirty="0" err="1">
                <a:solidFill>
                  <a:schemeClr val="bg1">
                    <a:lumMod val="95000"/>
                  </a:schemeClr>
                </a:solidFill>
              </a:rPr>
              <a:t>Suspendisse</a:t>
            </a:r>
            <a:r>
              <a:rPr lang="en-US" sz="1400" dirty="0">
                <a:solidFill>
                  <a:schemeClr val="bg1">
                    <a:lumMod val="95000"/>
                  </a:schemeClr>
                </a:solidFill>
              </a:rPr>
              <a:t> </a:t>
            </a:r>
            <a:r>
              <a:rPr lang="en-US" sz="1400" dirty="0" err="1">
                <a:solidFill>
                  <a:schemeClr val="bg1">
                    <a:lumMod val="95000"/>
                  </a:schemeClr>
                </a:solidFill>
              </a:rPr>
              <a:t>quis</a:t>
            </a:r>
            <a:r>
              <a:rPr lang="en-US" sz="1400" dirty="0">
                <a:solidFill>
                  <a:schemeClr val="bg1">
                    <a:lumMod val="95000"/>
                  </a:schemeClr>
                </a:solidFill>
              </a:rPr>
              <a:t> </a:t>
            </a:r>
            <a:r>
              <a:rPr lang="en-US" sz="1400" dirty="0" err="1">
                <a:solidFill>
                  <a:schemeClr val="bg1">
                    <a:lumMod val="95000"/>
                  </a:schemeClr>
                </a:solidFill>
              </a:rPr>
              <a:t>aliquet</a:t>
            </a:r>
            <a:r>
              <a:rPr lang="en-US" sz="1400" dirty="0">
                <a:solidFill>
                  <a:schemeClr val="bg1">
                    <a:lumMod val="95000"/>
                  </a:schemeClr>
                </a:solidFill>
              </a:rPr>
              <a:t> </a:t>
            </a:r>
            <a:r>
              <a:rPr lang="en-US" sz="1400" dirty="0" err="1">
                <a:solidFill>
                  <a:schemeClr val="bg1">
                    <a:lumMod val="95000"/>
                  </a:schemeClr>
                </a:solidFill>
              </a:rPr>
              <a:t>tellus</a:t>
            </a:r>
            <a:r>
              <a:rPr lang="en-US" sz="1400" dirty="0">
                <a:solidFill>
                  <a:schemeClr val="bg1">
                    <a:lumMod val="95000"/>
                  </a:schemeClr>
                </a:solidFill>
              </a:rPr>
              <a:t>. </a:t>
            </a:r>
            <a:r>
              <a:rPr lang="en-US" sz="1400" dirty="0" err="1">
                <a:solidFill>
                  <a:schemeClr val="bg1">
                    <a:lumMod val="95000"/>
                  </a:schemeClr>
                </a:solidFill>
              </a:rPr>
              <a:t>Nullam</a:t>
            </a:r>
            <a:r>
              <a:rPr lang="en-US" sz="1400" dirty="0">
                <a:solidFill>
                  <a:schemeClr val="bg1">
                    <a:lumMod val="95000"/>
                  </a:schemeClr>
                </a:solidFill>
              </a:rPr>
              <a:t> </a:t>
            </a:r>
            <a:r>
              <a:rPr lang="en-US" sz="1400" dirty="0" err="1">
                <a:solidFill>
                  <a:schemeClr val="bg1">
                    <a:lumMod val="95000"/>
                  </a:schemeClr>
                </a:solidFill>
              </a:rPr>
              <a:t>fermentum</a:t>
            </a:r>
            <a:r>
              <a:rPr lang="en-US" sz="1400" dirty="0">
                <a:solidFill>
                  <a:schemeClr val="bg1">
                    <a:lumMod val="95000"/>
                  </a:schemeClr>
                </a:solidFill>
              </a:rPr>
              <a:t> </a:t>
            </a:r>
            <a:r>
              <a:rPr lang="en-US" sz="1400" dirty="0" err="1">
                <a:solidFill>
                  <a:schemeClr val="bg1">
                    <a:lumMod val="95000"/>
                  </a:schemeClr>
                </a:solidFill>
              </a:rPr>
              <a:t>metus</a:t>
            </a:r>
            <a:r>
              <a:rPr lang="en-US" sz="1400" dirty="0">
                <a:solidFill>
                  <a:schemeClr val="bg1">
                    <a:lumMod val="95000"/>
                  </a:schemeClr>
                </a:solidFill>
              </a:rPr>
              <a:t> non </a:t>
            </a:r>
            <a:r>
              <a:rPr lang="en-US" sz="1400" dirty="0" err="1">
                <a:solidFill>
                  <a:schemeClr val="bg1">
                    <a:lumMod val="95000"/>
                  </a:schemeClr>
                </a:solidFill>
              </a:rPr>
              <a:t>sodales</a:t>
            </a:r>
            <a:r>
              <a:rPr lang="en-US" sz="1400" dirty="0">
                <a:solidFill>
                  <a:schemeClr val="bg1">
                    <a:lumMod val="95000"/>
                  </a:schemeClr>
                </a:solidFill>
              </a:rPr>
              <a:t> </a:t>
            </a:r>
            <a:r>
              <a:rPr lang="en-US" sz="1400" dirty="0" err="1">
                <a:solidFill>
                  <a:schemeClr val="bg1">
                    <a:lumMod val="95000"/>
                  </a:schemeClr>
                </a:solidFill>
              </a:rPr>
              <a:t>accumsan</a:t>
            </a:r>
            <a:r>
              <a:rPr lang="en-US" sz="1400" dirty="0">
                <a:solidFill>
                  <a:schemeClr val="bg1">
                    <a:lumMod val="95000"/>
                  </a:schemeClr>
                </a:solidFill>
              </a:rPr>
              <a:t>. </a:t>
            </a:r>
            <a:r>
              <a:rPr lang="en-US" sz="1400" dirty="0" err="1">
                <a:solidFill>
                  <a:schemeClr val="bg1">
                    <a:lumMod val="95000"/>
                  </a:schemeClr>
                </a:solidFill>
              </a:rPr>
              <a:t>Morbi</a:t>
            </a:r>
            <a:r>
              <a:rPr lang="en-US" sz="1400" dirty="0">
                <a:solidFill>
                  <a:schemeClr val="bg1">
                    <a:lumMod val="95000"/>
                  </a:schemeClr>
                </a:solidFill>
              </a:rPr>
              <a:t> </a:t>
            </a:r>
            <a:r>
              <a:rPr lang="en-US" sz="1400" dirty="0" err="1">
                <a:solidFill>
                  <a:schemeClr val="bg1">
                    <a:lumMod val="95000"/>
                  </a:schemeClr>
                </a:solidFill>
              </a:rPr>
              <a:t>ut</a:t>
            </a:r>
            <a:r>
              <a:rPr lang="en-US" sz="1400" dirty="0">
                <a:solidFill>
                  <a:schemeClr val="bg1">
                    <a:lumMod val="95000"/>
                  </a:schemeClr>
                </a:solidFill>
              </a:rPr>
              <a:t> </a:t>
            </a:r>
            <a:r>
              <a:rPr lang="en-US" sz="1400" dirty="0" err="1">
                <a:solidFill>
                  <a:schemeClr val="bg1">
                    <a:lumMod val="95000"/>
                  </a:schemeClr>
                </a:solidFill>
              </a:rPr>
              <a:t>risus</a:t>
            </a:r>
            <a:r>
              <a:rPr lang="en-US" sz="1400" dirty="0">
                <a:solidFill>
                  <a:schemeClr val="bg1">
                    <a:lumMod val="95000"/>
                  </a:schemeClr>
                </a:solidFill>
              </a:rPr>
              <a:t> </a:t>
            </a:r>
            <a:r>
              <a:rPr lang="en-US" sz="1400" dirty="0" err="1">
                <a:solidFill>
                  <a:schemeClr val="bg1">
                    <a:lumMod val="95000"/>
                  </a:schemeClr>
                </a:solidFill>
              </a:rPr>
              <a:t>ut</a:t>
            </a:r>
            <a:r>
              <a:rPr lang="en-US" sz="1400" dirty="0">
                <a:solidFill>
                  <a:schemeClr val="bg1">
                    <a:lumMod val="95000"/>
                  </a:schemeClr>
                </a:solidFill>
              </a:rPr>
              <a:t> </a:t>
            </a:r>
            <a:r>
              <a:rPr lang="en-US" sz="1400" dirty="0" err="1">
                <a:solidFill>
                  <a:schemeClr val="bg1">
                    <a:lumMod val="95000"/>
                  </a:schemeClr>
                </a:solidFill>
              </a:rPr>
              <a:t>nulla</a:t>
            </a:r>
            <a:r>
              <a:rPr lang="en-US" sz="1400" dirty="0">
                <a:solidFill>
                  <a:schemeClr val="bg1">
                    <a:lumMod val="95000"/>
                  </a:schemeClr>
                </a:solidFill>
              </a:rPr>
              <a:t> </a:t>
            </a:r>
            <a:r>
              <a:rPr lang="en-US" sz="1400" dirty="0" err="1">
                <a:solidFill>
                  <a:schemeClr val="bg1">
                    <a:lumMod val="95000"/>
                  </a:schemeClr>
                </a:solidFill>
              </a:rPr>
              <a:t>hendrerit</a:t>
            </a:r>
            <a:r>
              <a:rPr lang="en-US" sz="1400" dirty="0">
                <a:solidFill>
                  <a:schemeClr val="bg1">
                    <a:lumMod val="95000"/>
                  </a:schemeClr>
                </a:solidFill>
              </a:rPr>
              <a:t> </a:t>
            </a:r>
            <a:r>
              <a:rPr lang="en-US" sz="1400" dirty="0" err="1">
                <a:solidFill>
                  <a:schemeClr val="bg1">
                    <a:lumMod val="95000"/>
                  </a:schemeClr>
                </a:solidFill>
              </a:rPr>
              <a:t>malesuada</a:t>
            </a:r>
            <a:r>
              <a:rPr lang="en-US" sz="1400" dirty="0">
                <a:solidFill>
                  <a:schemeClr val="bg1">
                    <a:lumMod val="95000"/>
                  </a:schemeClr>
                </a:solidFill>
              </a:rPr>
              <a:t> </a:t>
            </a:r>
            <a:r>
              <a:rPr lang="en-US" sz="1400" dirty="0" err="1">
                <a:solidFill>
                  <a:schemeClr val="bg1">
                    <a:lumMod val="95000"/>
                  </a:schemeClr>
                </a:solidFill>
              </a:rPr>
              <a:t>aliquet</a:t>
            </a:r>
            <a:r>
              <a:rPr lang="en-US" sz="1400" dirty="0">
                <a:solidFill>
                  <a:schemeClr val="bg1">
                    <a:lumMod val="95000"/>
                  </a:schemeClr>
                </a:solidFill>
              </a:rPr>
              <a:t> </a:t>
            </a:r>
            <a:r>
              <a:rPr lang="en-US" sz="1400" dirty="0" err="1">
                <a:solidFill>
                  <a:schemeClr val="bg1">
                    <a:lumMod val="95000"/>
                  </a:schemeClr>
                </a:solidFill>
              </a:rPr>
              <a:t>quis</a:t>
            </a:r>
            <a:r>
              <a:rPr lang="en-US" sz="1400" dirty="0">
                <a:solidFill>
                  <a:schemeClr val="bg1">
                    <a:lumMod val="95000"/>
                  </a:schemeClr>
                </a:solidFill>
              </a:rPr>
              <a:t> </a:t>
            </a:r>
            <a:r>
              <a:rPr lang="en-US" sz="1400" dirty="0" err="1">
                <a:solidFill>
                  <a:schemeClr val="bg1">
                    <a:lumMod val="95000"/>
                  </a:schemeClr>
                </a:solidFill>
              </a:rPr>
              <a:t>purus</a:t>
            </a:r>
            <a:r>
              <a:rPr lang="en-US" sz="1400" dirty="0">
                <a:solidFill>
                  <a:schemeClr val="bg1">
                    <a:lumMod val="95000"/>
                  </a:schemeClr>
                </a:solidFill>
              </a:rPr>
              <a:t>. </a:t>
            </a:r>
            <a:r>
              <a:rPr lang="en-US" sz="1400" dirty="0" err="1">
                <a:solidFill>
                  <a:schemeClr val="bg1">
                    <a:lumMod val="95000"/>
                  </a:schemeClr>
                </a:solidFill>
              </a:rPr>
              <a:t>Sed</a:t>
            </a:r>
            <a:r>
              <a:rPr lang="en-US" sz="1400" dirty="0">
                <a:solidFill>
                  <a:schemeClr val="bg1">
                    <a:lumMod val="95000"/>
                  </a:schemeClr>
                </a:solidFill>
              </a:rPr>
              <a:t> porta </a:t>
            </a:r>
            <a:r>
              <a:rPr lang="en-US" sz="1400" dirty="0" err="1">
                <a:solidFill>
                  <a:schemeClr val="bg1">
                    <a:lumMod val="95000"/>
                  </a:schemeClr>
                </a:solidFill>
              </a:rPr>
              <a:t>purus</a:t>
            </a:r>
            <a:r>
              <a:rPr lang="en-US" sz="1400" dirty="0">
                <a:solidFill>
                  <a:schemeClr val="bg1">
                    <a:lumMod val="95000"/>
                  </a:schemeClr>
                </a:solidFill>
              </a:rPr>
              <a:t> </a:t>
            </a:r>
            <a:r>
              <a:rPr lang="en-US" sz="1400" dirty="0" err="1">
                <a:solidFill>
                  <a:schemeClr val="bg1">
                    <a:lumMod val="95000"/>
                  </a:schemeClr>
                </a:solidFill>
              </a:rPr>
              <a:t>velit</a:t>
            </a:r>
            <a:r>
              <a:rPr lang="en-US" sz="1400" dirty="0">
                <a:solidFill>
                  <a:schemeClr val="bg1">
                    <a:lumMod val="95000"/>
                  </a:schemeClr>
                </a:solidFill>
              </a:rPr>
              <a:t>, </a:t>
            </a:r>
            <a:r>
              <a:rPr lang="en-US" sz="1400" dirty="0" err="1">
                <a:solidFill>
                  <a:schemeClr val="bg1">
                    <a:lumMod val="95000"/>
                  </a:schemeClr>
                </a:solidFill>
              </a:rPr>
              <a:t>eu</a:t>
            </a:r>
            <a:r>
              <a:rPr lang="en-US" sz="1400" dirty="0">
                <a:solidFill>
                  <a:schemeClr val="bg1">
                    <a:lumMod val="95000"/>
                  </a:schemeClr>
                </a:solidFill>
              </a:rPr>
              <a:t> </a:t>
            </a:r>
            <a:r>
              <a:rPr lang="en-US" sz="1400" dirty="0" err="1">
                <a:solidFill>
                  <a:schemeClr val="bg1">
                    <a:lumMod val="95000"/>
                  </a:schemeClr>
                </a:solidFill>
              </a:rPr>
              <a:t>rhoncus</a:t>
            </a:r>
            <a:r>
              <a:rPr lang="en-US" sz="1400" dirty="0">
                <a:solidFill>
                  <a:schemeClr val="bg1">
                    <a:lumMod val="95000"/>
                  </a:schemeClr>
                </a:solidFill>
              </a:rPr>
              <a:t> </a:t>
            </a:r>
            <a:r>
              <a:rPr lang="en-US" sz="1400" dirty="0" err="1">
                <a:solidFill>
                  <a:schemeClr val="bg1">
                    <a:lumMod val="95000"/>
                  </a:schemeClr>
                </a:solidFill>
              </a:rPr>
              <a:t>est</a:t>
            </a:r>
            <a:r>
              <a:rPr lang="en-US" sz="1400" dirty="0">
                <a:solidFill>
                  <a:schemeClr val="bg1">
                    <a:lumMod val="95000"/>
                  </a:schemeClr>
                </a:solidFill>
              </a:rPr>
              <a:t> </a:t>
            </a:r>
            <a:r>
              <a:rPr lang="en-US" sz="1400" dirty="0" err="1">
                <a:solidFill>
                  <a:schemeClr val="bg1">
                    <a:lumMod val="95000"/>
                  </a:schemeClr>
                </a:solidFill>
              </a:rPr>
              <a:t>rutrum</a:t>
            </a:r>
            <a:r>
              <a:rPr lang="en-US" sz="1400" dirty="0">
                <a:solidFill>
                  <a:schemeClr val="bg1">
                    <a:lumMod val="95000"/>
                  </a:schemeClr>
                </a:solidFill>
              </a:rPr>
              <a:t> ac. </a:t>
            </a:r>
          </a:p>
        </p:txBody>
      </p:sp>
      <p:sp>
        <p:nvSpPr>
          <p:cNvPr id="49" name="Rectangle 48"/>
          <p:cNvSpPr/>
          <p:nvPr/>
        </p:nvSpPr>
        <p:spPr>
          <a:xfrm>
            <a:off x="9148111" y="2167549"/>
            <a:ext cx="2205689" cy="523220"/>
          </a:xfrm>
          <a:prstGeom prst="rect">
            <a:avLst/>
          </a:prstGeom>
        </p:spPr>
        <p:txBody>
          <a:bodyPr wrap="square">
            <a:spAutoFit/>
          </a:bodyPr>
          <a:lstStyle/>
          <a:p>
            <a:r>
              <a:rPr lang="en-US" sz="1400" dirty="0" err="1">
                <a:solidFill>
                  <a:schemeClr val="bg1">
                    <a:lumMod val="95000"/>
                  </a:schemeClr>
                </a:solidFill>
              </a:rPr>
              <a:t>Lorem</a:t>
            </a:r>
            <a:r>
              <a:rPr lang="en-US" sz="1400" dirty="0">
                <a:solidFill>
                  <a:schemeClr val="bg1">
                    <a:lumMod val="95000"/>
                  </a:schemeClr>
                </a:solidFill>
              </a:rPr>
              <a:t> </a:t>
            </a:r>
            <a:r>
              <a:rPr lang="en-US" sz="1400" dirty="0" err="1">
                <a:solidFill>
                  <a:schemeClr val="bg1">
                    <a:lumMod val="95000"/>
                  </a:schemeClr>
                </a:solidFill>
              </a:rPr>
              <a:t>ipsum</a:t>
            </a:r>
            <a:r>
              <a:rPr lang="en-US" sz="1400" dirty="0">
                <a:solidFill>
                  <a:schemeClr val="bg1">
                    <a:lumMod val="95000"/>
                  </a:schemeClr>
                </a:solidFill>
              </a:rPr>
              <a:t> dolor sit </a:t>
            </a:r>
            <a:r>
              <a:rPr lang="en-US" sz="1400" dirty="0" err="1">
                <a:solidFill>
                  <a:schemeClr val="bg1">
                    <a:lumMod val="95000"/>
                  </a:schemeClr>
                </a:solidFill>
              </a:rPr>
              <a:t>amet</a:t>
            </a:r>
            <a:r>
              <a:rPr lang="en-US" sz="1400" dirty="0">
                <a:solidFill>
                  <a:schemeClr val="bg1">
                    <a:lumMod val="95000"/>
                  </a:schemeClr>
                </a:solidFill>
              </a:rPr>
              <a:t> </a:t>
            </a:r>
            <a:r>
              <a:rPr lang="en-US" sz="1400" dirty="0" err="1">
                <a:solidFill>
                  <a:schemeClr val="bg1">
                    <a:lumMod val="95000"/>
                  </a:schemeClr>
                </a:solidFill>
              </a:rPr>
              <a:t>consectetur</a:t>
            </a:r>
            <a:r>
              <a:rPr lang="en-US" sz="1400" dirty="0">
                <a:solidFill>
                  <a:schemeClr val="bg1">
                    <a:lumMod val="95000"/>
                  </a:schemeClr>
                </a:solidFill>
              </a:rPr>
              <a:t> dolor sit</a:t>
            </a:r>
          </a:p>
        </p:txBody>
      </p:sp>
      <p:sp>
        <p:nvSpPr>
          <p:cNvPr id="50" name="TextBox 49"/>
          <p:cNvSpPr txBox="1"/>
          <p:nvPr/>
        </p:nvSpPr>
        <p:spPr>
          <a:xfrm flipH="1">
            <a:off x="9148111" y="1891707"/>
            <a:ext cx="2205688" cy="338554"/>
          </a:xfrm>
          <a:prstGeom prst="rect">
            <a:avLst/>
          </a:prstGeom>
          <a:noFill/>
        </p:spPr>
        <p:txBody>
          <a:bodyPr wrap="square" rtlCol="0">
            <a:spAutoFit/>
          </a:bodyPr>
          <a:lstStyle/>
          <a:p>
            <a:r>
              <a:rPr lang="en-US" sz="1600" b="1">
                <a:solidFill>
                  <a:schemeClr val="bg1"/>
                </a:solidFill>
              </a:rPr>
              <a:t>Feature 2</a:t>
            </a:r>
            <a:endParaRPr lang="id-ID" sz="1600" b="1" dirty="0">
              <a:solidFill>
                <a:schemeClr val="bg1"/>
              </a:solidFill>
            </a:endParaRPr>
          </a:p>
        </p:txBody>
      </p:sp>
      <p:sp>
        <p:nvSpPr>
          <p:cNvPr id="51" name="Rectangle 50"/>
          <p:cNvSpPr/>
          <p:nvPr/>
        </p:nvSpPr>
        <p:spPr>
          <a:xfrm>
            <a:off x="9148111" y="3239732"/>
            <a:ext cx="2205688" cy="523220"/>
          </a:xfrm>
          <a:prstGeom prst="rect">
            <a:avLst/>
          </a:prstGeom>
        </p:spPr>
        <p:txBody>
          <a:bodyPr wrap="square">
            <a:spAutoFit/>
          </a:bodyPr>
          <a:lstStyle/>
          <a:p>
            <a:r>
              <a:rPr lang="en-US" sz="1400" dirty="0" err="1">
                <a:solidFill>
                  <a:schemeClr val="bg1">
                    <a:lumMod val="95000"/>
                  </a:schemeClr>
                </a:solidFill>
              </a:rPr>
              <a:t>Lorem</a:t>
            </a:r>
            <a:r>
              <a:rPr lang="en-US" sz="1400" dirty="0">
                <a:solidFill>
                  <a:schemeClr val="bg1">
                    <a:lumMod val="95000"/>
                  </a:schemeClr>
                </a:solidFill>
              </a:rPr>
              <a:t> </a:t>
            </a:r>
            <a:r>
              <a:rPr lang="en-US" sz="1400" dirty="0" err="1">
                <a:solidFill>
                  <a:schemeClr val="bg1">
                    <a:lumMod val="95000"/>
                  </a:schemeClr>
                </a:solidFill>
              </a:rPr>
              <a:t>ipsum</a:t>
            </a:r>
            <a:r>
              <a:rPr lang="en-US" sz="1400" dirty="0">
                <a:solidFill>
                  <a:schemeClr val="bg1">
                    <a:lumMod val="95000"/>
                  </a:schemeClr>
                </a:solidFill>
              </a:rPr>
              <a:t> dolor sit </a:t>
            </a:r>
            <a:r>
              <a:rPr lang="en-US" sz="1400" dirty="0" err="1">
                <a:solidFill>
                  <a:schemeClr val="bg1">
                    <a:lumMod val="95000"/>
                  </a:schemeClr>
                </a:solidFill>
              </a:rPr>
              <a:t>amet</a:t>
            </a:r>
            <a:r>
              <a:rPr lang="en-US" sz="1400" dirty="0">
                <a:solidFill>
                  <a:schemeClr val="bg1">
                    <a:lumMod val="95000"/>
                  </a:schemeClr>
                </a:solidFill>
              </a:rPr>
              <a:t> </a:t>
            </a:r>
            <a:r>
              <a:rPr lang="en-US" sz="1400" dirty="0" err="1">
                <a:solidFill>
                  <a:schemeClr val="bg1">
                    <a:lumMod val="95000"/>
                  </a:schemeClr>
                </a:solidFill>
              </a:rPr>
              <a:t>consectetur</a:t>
            </a:r>
            <a:r>
              <a:rPr lang="en-US" sz="1400" dirty="0">
                <a:solidFill>
                  <a:schemeClr val="bg1">
                    <a:lumMod val="95000"/>
                  </a:schemeClr>
                </a:solidFill>
              </a:rPr>
              <a:t> dolor sit</a:t>
            </a:r>
          </a:p>
        </p:txBody>
      </p:sp>
      <p:sp>
        <p:nvSpPr>
          <p:cNvPr id="52" name="TextBox 51"/>
          <p:cNvSpPr txBox="1"/>
          <p:nvPr/>
        </p:nvSpPr>
        <p:spPr>
          <a:xfrm flipH="1">
            <a:off x="9148109" y="2963890"/>
            <a:ext cx="2205689" cy="338554"/>
          </a:xfrm>
          <a:prstGeom prst="rect">
            <a:avLst/>
          </a:prstGeom>
          <a:noFill/>
        </p:spPr>
        <p:txBody>
          <a:bodyPr wrap="square" rtlCol="0">
            <a:spAutoFit/>
          </a:bodyPr>
          <a:lstStyle/>
          <a:p>
            <a:r>
              <a:rPr lang="en-US" sz="1600" b="1">
                <a:solidFill>
                  <a:schemeClr val="bg1"/>
                </a:solidFill>
              </a:rPr>
              <a:t>Feature 4</a:t>
            </a:r>
            <a:endParaRPr lang="id-ID" sz="1600" b="1" dirty="0">
              <a:solidFill>
                <a:schemeClr val="bg1"/>
              </a:solidFill>
            </a:endParaRPr>
          </a:p>
        </p:txBody>
      </p:sp>
      <p:sp>
        <p:nvSpPr>
          <p:cNvPr id="57" name="Rectangle 56"/>
          <p:cNvSpPr/>
          <p:nvPr/>
        </p:nvSpPr>
        <p:spPr>
          <a:xfrm>
            <a:off x="778511" y="2167549"/>
            <a:ext cx="2205689" cy="523220"/>
          </a:xfrm>
          <a:prstGeom prst="rect">
            <a:avLst/>
          </a:prstGeom>
        </p:spPr>
        <p:txBody>
          <a:bodyPr wrap="square">
            <a:spAutoFit/>
          </a:bodyPr>
          <a:lstStyle/>
          <a:p>
            <a:pPr algn="r"/>
            <a:r>
              <a:rPr lang="en-US" sz="1400" dirty="0" err="1">
                <a:solidFill>
                  <a:schemeClr val="bg1">
                    <a:lumMod val="95000"/>
                  </a:schemeClr>
                </a:solidFill>
              </a:rPr>
              <a:t>Lorem</a:t>
            </a:r>
            <a:r>
              <a:rPr lang="en-US" sz="1400" dirty="0">
                <a:solidFill>
                  <a:schemeClr val="bg1">
                    <a:lumMod val="95000"/>
                  </a:schemeClr>
                </a:solidFill>
              </a:rPr>
              <a:t> </a:t>
            </a:r>
            <a:r>
              <a:rPr lang="en-US" sz="1400" dirty="0" err="1">
                <a:solidFill>
                  <a:schemeClr val="bg1">
                    <a:lumMod val="95000"/>
                  </a:schemeClr>
                </a:solidFill>
              </a:rPr>
              <a:t>ipsum</a:t>
            </a:r>
            <a:r>
              <a:rPr lang="en-US" sz="1400" dirty="0">
                <a:solidFill>
                  <a:schemeClr val="bg1">
                    <a:lumMod val="95000"/>
                  </a:schemeClr>
                </a:solidFill>
              </a:rPr>
              <a:t> dolor sit </a:t>
            </a:r>
            <a:r>
              <a:rPr lang="en-US" sz="1400" dirty="0" err="1">
                <a:solidFill>
                  <a:schemeClr val="bg1">
                    <a:lumMod val="95000"/>
                  </a:schemeClr>
                </a:solidFill>
              </a:rPr>
              <a:t>amet</a:t>
            </a:r>
            <a:r>
              <a:rPr lang="en-US" sz="1400" dirty="0">
                <a:solidFill>
                  <a:schemeClr val="bg1">
                    <a:lumMod val="95000"/>
                  </a:schemeClr>
                </a:solidFill>
              </a:rPr>
              <a:t> </a:t>
            </a:r>
            <a:r>
              <a:rPr lang="en-US" sz="1400" dirty="0" err="1">
                <a:solidFill>
                  <a:schemeClr val="bg1">
                    <a:lumMod val="95000"/>
                  </a:schemeClr>
                </a:solidFill>
              </a:rPr>
              <a:t>consectetur</a:t>
            </a:r>
            <a:r>
              <a:rPr lang="en-US" sz="1400" dirty="0">
                <a:solidFill>
                  <a:schemeClr val="bg1">
                    <a:lumMod val="95000"/>
                  </a:schemeClr>
                </a:solidFill>
              </a:rPr>
              <a:t> dolor sit</a:t>
            </a:r>
          </a:p>
        </p:txBody>
      </p:sp>
      <p:sp>
        <p:nvSpPr>
          <p:cNvPr id="58" name="TextBox 57"/>
          <p:cNvSpPr txBox="1"/>
          <p:nvPr/>
        </p:nvSpPr>
        <p:spPr>
          <a:xfrm flipH="1">
            <a:off x="778511" y="1891707"/>
            <a:ext cx="2205688" cy="338554"/>
          </a:xfrm>
          <a:prstGeom prst="rect">
            <a:avLst/>
          </a:prstGeom>
          <a:noFill/>
        </p:spPr>
        <p:txBody>
          <a:bodyPr wrap="square" rtlCol="0">
            <a:spAutoFit/>
          </a:bodyPr>
          <a:lstStyle/>
          <a:p>
            <a:pPr algn="r"/>
            <a:r>
              <a:rPr lang="en-US" sz="1600" b="1" dirty="0">
                <a:solidFill>
                  <a:schemeClr val="bg1"/>
                </a:solidFill>
              </a:rPr>
              <a:t>Feature 1</a:t>
            </a:r>
            <a:endParaRPr lang="id-ID" sz="1600" b="1" dirty="0">
              <a:solidFill>
                <a:schemeClr val="bg1"/>
              </a:solidFill>
            </a:endParaRPr>
          </a:p>
        </p:txBody>
      </p:sp>
      <p:sp>
        <p:nvSpPr>
          <p:cNvPr id="59" name="Rectangle 58"/>
          <p:cNvSpPr/>
          <p:nvPr/>
        </p:nvSpPr>
        <p:spPr>
          <a:xfrm>
            <a:off x="778511" y="3239732"/>
            <a:ext cx="2205688" cy="523220"/>
          </a:xfrm>
          <a:prstGeom prst="rect">
            <a:avLst/>
          </a:prstGeom>
        </p:spPr>
        <p:txBody>
          <a:bodyPr wrap="square">
            <a:spAutoFit/>
          </a:bodyPr>
          <a:lstStyle/>
          <a:p>
            <a:pPr algn="r"/>
            <a:r>
              <a:rPr lang="en-US" sz="1400" dirty="0" err="1">
                <a:solidFill>
                  <a:schemeClr val="bg1">
                    <a:lumMod val="95000"/>
                  </a:schemeClr>
                </a:solidFill>
              </a:rPr>
              <a:t>Lorem</a:t>
            </a:r>
            <a:r>
              <a:rPr lang="en-US" sz="1400" dirty="0">
                <a:solidFill>
                  <a:schemeClr val="bg1">
                    <a:lumMod val="95000"/>
                  </a:schemeClr>
                </a:solidFill>
              </a:rPr>
              <a:t> </a:t>
            </a:r>
            <a:r>
              <a:rPr lang="en-US" sz="1400" dirty="0" err="1">
                <a:solidFill>
                  <a:schemeClr val="bg1">
                    <a:lumMod val="95000"/>
                  </a:schemeClr>
                </a:solidFill>
              </a:rPr>
              <a:t>ipsum</a:t>
            </a:r>
            <a:r>
              <a:rPr lang="en-US" sz="1400" dirty="0">
                <a:solidFill>
                  <a:schemeClr val="bg1">
                    <a:lumMod val="95000"/>
                  </a:schemeClr>
                </a:solidFill>
              </a:rPr>
              <a:t> dolor sit </a:t>
            </a:r>
            <a:r>
              <a:rPr lang="en-US" sz="1400" dirty="0" err="1">
                <a:solidFill>
                  <a:schemeClr val="bg1">
                    <a:lumMod val="95000"/>
                  </a:schemeClr>
                </a:solidFill>
              </a:rPr>
              <a:t>amet</a:t>
            </a:r>
            <a:r>
              <a:rPr lang="en-US" sz="1400" dirty="0">
                <a:solidFill>
                  <a:schemeClr val="bg1">
                    <a:lumMod val="95000"/>
                  </a:schemeClr>
                </a:solidFill>
              </a:rPr>
              <a:t> </a:t>
            </a:r>
            <a:r>
              <a:rPr lang="en-US" sz="1400" dirty="0" err="1">
                <a:solidFill>
                  <a:schemeClr val="bg1">
                    <a:lumMod val="95000"/>
                  </a:schemeClr>
                </a:solidFill>
              </a:rPr>
              <a:t>consectetur</a:t>
            </a:r>
            <a:r>
              <a:rPr lang="en-US" sz="1400" dirty="0">
                <a:solidFill>
                  <a:schemeClr val="bg1">
                    <a:lumMod val="95000"/>
                  </a:schemeClr>
                </a:solidFill>
              </a:rPr>
              <a:t> dolor sit</a:t>
            </a:r>
          </a:p>
        </p:txBody>
      </p:sp>
      <p:sp>
        <p:nvSpPr>
          <p:cNvPr id="60" name="TextBox 59"/>
          <p:cNvSpPr txBox="1"/>
          <p:nvPr/>
        </p:nvSpPr>
        <p:spPr>
          <a:xfrm flipH="1">
            <a:off x="778509" y="2963890"/>
            <a:ext cx="2205689" cy="338554"/>
          </a:xfrm>
          <a:prstGeom prst="rect">
            <a:avLst/>
          </a:prstGeom>
          <a:noFill/>
        </p:spPr>
        <p:txBody>
          <a:bodyPr wrap="square" rtlCol="0">
            <a:spAutoFit/>
          </a:bodyPr>
          <a:lstStyle/>
          <a:p>
            <a:pPr algn="r"/>
            <a:r>
              <a:rPr lang="en-US" sz="1600" b="1">
                <a:solidFill>
                  <a:schemeClr val="bg1"/>
                </a:solidFill>
              </a:rPr>
              <a:t>Feature 3</a:t>
            </a:r>
            <a:endParaRPr lang="id-ID" sz="1600" b="1" dirty="0">
              <a:solidFill>
                <a:schemeClr val="bg1"/>
              </a:solidFill>
            </a:endParaRPr>
          </a:p>
        </p:txBody>
      </p:sp>
      <p:grpSp>
        <p:nvGrpSpPr>
          <p:cNvPr id="78" name="Group 77"/>
          <p:cNvGrpSpPr/>
          <p:nvPr/>
        </p:nvGrpSpPr>
        <p:grpSpPr>
          <a:xfrm>
            <a:off x="3056494" y="4133631"/>
            <a:ext cx="605988" cy="560367"/>
            <a:chOff x="6207758" y="4949393"/>
            <a:chExt cx="813691" cy="752434"/>
          </a:xfrm>
          <a:solidFill>
            <a:schemeClr val="bg1">
              <a:alpha val="20000"/>
            </a:schemeClr>
          </a:solidFill>
        </p:grpSpPr>
        <p:grpSp>
          <p:nvGrpSpPr>
            <p:cNvPr id="79" name="Group 78"/>
            <p:cNvGrpSpPr/>
            <p:nvPr/>
          </p:nvGrpSpPr>
          <p:grpSpPr>
            <a:xfrm flipH="1">
              <a:off x="6207758" y="4949393"/>
              <a:ext cx="813691" cy="752434"/>
              <a:chOff x="2894013" y="1827213"/>
              <a:chExt cx="1265238" cy="1169988"/>
            </a:xfrm>
            <a:grpFill/>
          </p:grpSpPr>
          <p:sp>
            <p:nvSpPr>
              <p:cNvPr id="83" name="Freeform 25"/>
              <p:cNvSpPr>
                <a:spLocks noEditPoints="1"/>
              </p:cNvSpPr>
              <p:nvPr/>
            </p:nvSpPr>
            <p:spPr bwMode="auto">
              <a:xfrm>
                <a:off x="3000378" y="1893890"/>
                <a:ext cx="1039814" cy="1041401"/>
              </a:xfrm>
              <a:prstGeom prst="ellipse">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84" name="Freeform 26"/>
              <p:cNvSpPr>
                <a:spLocks noEditPoints="1"/>
              </p:cNvSpPr>
              <p:nvPr/>
            </p:nvSpPr>
            <p:spPr bwMode="auto">
              <a:xfrm>
                <a:off x="2894013" y="1827213"/>
                <a:ext cx="1265238" cy="1169988"/>
              </a:xfrm>
              <a:custGeom>
                <a:avLst/>
                <a:gdLst>
                  <a:gd name="T0" fmla="*/ 141 w 286"/>
                  <a:gd name="T1" fmla="*/ 261 h 264"/>
                  <a:gd name="T2" fmla="*/ 50 w 286"/>
                  <a:gd name="T3" fmla="*/ 223 h 264"/>
                  <a:gd name="T4" fmla="*/ 50 w 286"/>
                  <a:gd name="T5" fmla="*/ 41 h 264"/>
                  <a:gd name="T6" fmla="*/ 141 w 286"/>
                  <a:gd name="T7" fmla="*/ 4 h 264"/>
                  <a:gd name="T8" fmla="*/ 232 w 286"/>
                  <a:gd name="T9" fmla="*/ 41 h 264"/>
                  <a:gd name="T10" fmla="*/ 232 w 286"/>
                  <a:gd name="T11" fmla="*/ 223 h 264"/>
                  <a:gd name="T12" fmla="*/ 141 w 286"/>
                  <a:gd name="T13" fmla="*/ 261 h 264"/>
                  <a:gd name="T14" fmla="*/ 141 w 286"/>
                  <a:gd name="T15" fmla="*/ 0 h 264"/>
                  <a:gd name="T16" fmla="*/ 48 w 286"/>
                  <a:gd name="T17" fmla="*/ 39 h 264"/>
                  <a:gd name="T18" fmla="*/ 9 w 286"/>
                  <a:gd name="T19" fmla="*/ 132 h 264"/>
                  <a:gd name="T20" fmla="*/ 48 w 286"/>
                  <a:gd name="T21" fmla="*/ 226 h 264"/>
                  <a:gd name="T22" fmla="*/ 141 w 286"/>
                  <a:gd name="T23" fmla="*/ 264 h 264"/>
                  <a:gd name="T24" fmla="*/ 141 w 286"/>
                  <a:gd name="T25" fmla="*/ 264 h 264"/>
                  <a:gd name="T26" fmla="*/ 235 w 286"/>
                  <a:gd name="T27" fmla="*/ 226 h 264"/>
                  <a:gd name="T28" fmla="*/ 235 w 286"/>
                  <a:gd name="T29" fmla="*/ 39 h 264"/>
                  <a:gd name="T30" fmla="*/ 141 w 286"/>
                  <a:gd name="T31"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6" h="264">
                    <a:moveTo>
                      <a:pt x="141" y="261"/>
                    </a:moveTo>
                    <a:cubicBezTo>
                      <a:pt x="107" y="261"/>
                      <a:pt x="75" y="248"/>
                      <a:pt x="50" y="223"/>
                    </a:cubicBezTo>
                    <a:cubicBezTo>
                      <a:pt x="0" y="173"/>
                      <a:pt x="0" y="92"/>
                      <a:pt x="50" y="41"/>
                    </a:cubicBezTo>
                    <a:cubicBezTo>
                      <a:pt x="75" y="17"/>
                      <a:pt x="107" y="4"/>
                      <a:pt x="141" y="4"/>
                    </a:cubicBezTo>
                    <a:cubicBezTo>
                      <a:pt x="176" y="4"/>
                      <a:pt x="208" y="17"/>
                      <a:pt x="232" y="41"/>
                    </a:cubicBezTo>
                    <a:cubicBezTo>
                      <a:pt x="283" y="92"/>
                      <a:pt x="283" y="173"/>
                      <a:pt x="232" y="223"/>
                    </a:cubicBezTo>
                    <a:cubicBezTo>
                      <a:pt x="208" y="248"/>
                      <a:pt x="176" y="261"/>
                      <a:pt x="141" y="261"/>
                    </a:cubicBezTo>
                    <a:moveTo>
                      <a:pt x="141" y="0"/>
                    </a:moveTo>
                    <a:cubicBezTo>
                      <a:pt x="106" y="0"/>
                      <a:pt x="73" y="14"/>
                      <a:pt x="48" y="39"/>
                    </a:cubicBezTo>
                    <a:cubicBezTo>
                      <a:pt x="23" y="64"/>
                      <a:pt x="9" y="97"/>
                      <a:pt x="9" y="132"/>
                    </a:cubicBezTo>
                    <a:cubicBezTo>
                      <a:pt x="9" y="168"/>
                      <a:pt x="23" y="201"/>
                      <a:pt x="48" y="226"/>
                    </a:cubicBezTo>
                    <a:cubicBezTo>
                      <a:pt x="73" y="251"/>
                      <a:pt x="106" y="264"/>
                      <a:pt x="141" y="264"/>
                    </a:cubicBezTo>
                    <a:cubicBezTo>
                      <a:pt x="141" y="264"/>
                      <a:pt x="141" y="264"/>
                      <a:pt x="141" y="264"/>
                    </a:cubicBezTo>
                    <a:cubicBezTo>
                      <a:pt x="177" y="264"/>
                      <a:pt x="210" y="251"/>
                      <a:pt x="235" y="226"/>
                    </a:cubicBezTo>
                    <a:cubicBezTo>
                      <a:pt x="286" y="174"/>
                      <a:pt x="286" y="91"/>
                      <a:pt x="235" y="39"/>
                    </a:cubicBezTo>
                    <a:cubicBezTo>
                      <a:pt x="210" y="14"/>
                      <a:pt x="177" y="0"/>
                      <a:pt x="141" y="0"/>
                    </a:cubicBezTo>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85" name="Freeform 27"/>
              <p:cNvSpPr>
                <a:spLocks/>
              </p:cNvSpPr>
              <p:nvPr/>
            </p:nvSpPr>
            <p:spPr bwMode="auto">
              <a:xfrm>
                <a:off x="3033715" y="1967706"/>
                <a:ext cx="973139" cy="889000"/>
              </a:xfrm>
              <a:custGeom>
                <a:avLst/>
                <a:gdLst>
                  <a:gd name="T0" fmla="*/ 110 w 220"/>
                  <a:gd name="T1" fmla="*/ 0 h 201"/>
                  <a:gd name="T2" fmla="*/ 39 w 220"/>
                  <a:gd name="T3" fmla="*/ 30 h 201"/>
                  <a:gd name="T4" fmla="*/ 39 w 220"/>
                  <a:gd name="T5" fmla="*/ 171 h 201"/>
                  <a:gd name="T6" fmla="*/ 110 w 220"/>
                  <a:gd name="T7" fmla="*/ 201 h 201"/>
                  <a:gd name="T8" fmla="*/ 181 w 220"/>
                  <a:gd name="T9" fmla="*/ 171 h 201"/>
                  <a:gd name="T10" fmla="*/ 181 w 220"/>
                  <a:gd name="T11" fmla="*/ 30 h 201"/>
                  <a:gd name="T12" fmla="*/ 110 w 220"/>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220" h="201">
                    <a:moveTo>
                      <a:pt x="110" y="0"/>
                    </a:moveTo>
                    <a:cubicBezTo>
                      <a:pt x="85" y="0"/>
                      <a:pt x="59" y="10"/>
                      <a:pt x="39" y="30"/>
                    </a:cubicBezTo>
                    <a:cubicBezTo>
                      <a:pt x="0" y="69"/>
                      <a:pt x="0" y="132"/>
                      <a:pt x="39" y="171"/>
                    </a:cubicBezTo>
                    <a:cubicBezTo>
                      <a:pt x="59" y="191"/>
                      <a:pt x="85" y="201"/>
                      <a:pt x="110" y="201"/>
                    </a:cubicBezTo>
                    <a:cubicBezTo>
                      <a:pt x="136" y="201"/>
                      <a:pt x="162" y="191"/>
                      <a:pt x="181" y="171"/>
                    </a:cubicBezTo>
                    <a:cubicBezTo>
                      <a:pt x="220" y="132"/>
                      <a:pt x="220" y="69"/>
                      <a:pt x="181" y="30"/>
                    </a:cubicBezTo>
                    <a:cubicBezTo>
                      <a:pt x="162" y="10"/>
                      <a:pt x="136" y="0"/>
                      <a:pt x="110" y="0"/>
                    </a:cubicBezTo>
                  </a:path>
                </a:pathLst>
              </a:custGeom>
              <a:grp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80" name="Group 79"/>
            <p:cNvGrpSpPr/>
            <p:nvPr/>
          </p:nvGrpSpPr>
          <p:grpSpPr>
            <a:xfrm>
              <a:off x="6469066" y="5198949"/>
              <a:ext cx="288743" cy="270512"/>
              <a:chOff x="5368132" y="3540125"/>
              <a:chExt cx="465138" cy="435769"/>
            </a:xfrm>
            <a:grpFill/>
          </p:grpSpPr>
          <p:sp>
            <p:nvSpPr>
              <p:cNvPr id="81" name="AutoShape 110"/>
              <p:cNvSpPr>
                <a:spLocks/>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82" name="AutoShape 111"/>
              <p:cNvSpPr>
                <a:spLocks/>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86" name="Group 85"/>
          <p:cNvGrpSpPr/>
          <p:nvPr/>
        </p:nvGrpSpPr>
        <p:grpSpPr>
          <a:xfrm>
            <a:off x="8475848" y="4133630"/>
            <a:ext cx="605988" cy="560367"/>
            <a:chOff x="9528065" y="4949393"/>
            <a:chExt cx="813691" cy="752434"/>
          </a:xfrm>
          <a:solidFill>
            <a:schemeClr val="bg1">
              <a:alpha val="20000"/>
            </a:schemeClr>
          </a:solidFill>
        </p:grpSpPr>
        <p:grpSp>
          <p:nvGrpSpPr>
            <p:cNvPr id="87" name="Group 86"/>
            <p:cNvGrpSpPr/>
            <p:nvPr/>
          </p:nvGrpSpPr>
          <p:grpSpPr>
            <a:xfrm flipH="1">
              <a:off x="9528065" y="4949393"/>
              <a:ext cx="813691" cy="752434"/>
              <a:chOff x="2894013" y="1827213"/>
              <a:chExt cx="1265238" cy="1169988"/>
            </a:xfrm>
            <a:grpFill/>
          </p:grpSpPr>
          <p:sp>
            <p:nvSpPr>
              <p:cNvPr id="96" name="Freeform 25"/>
              <p:cNvSpPr>
                <a:spLocks noEditPoints="1"/>
              </p:cNvSpPr>
              <p:nvPr/>
            </p:nvSpPr>
            <p:spPr bwMode="auto">
              <a:xfrm>
                <a:off x="3000378" y="1893890"/>
                <a:ext cx="1039814" cy="1041401"/>
              </a:xfrm>
              <a:prstGeom prst="ellipse">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97" name="Freeform 26"/>
              <p:cNvSpPr>
                <a:spLocks noEditPoints="1"/>
              </p:cNvSpPr>
              <p:nvPr/>
            </p:nvSpPr>
            <p:spPr bwMode="auto">
              <a:xfrm>
                <a:off x="2894013" y="1827213"/>
                <a:ext cx="1265238" cy="1169988"/>
              </a:xfrm>
              <a:custGeom>
                <a:avLst/>
                <a:gdLst>
                  <a:gd name="T0" fmla="*/ 141 w 286"/>
                  <a:gd name="T1" fmla="*/ 261 h 264"/>
                  <a:gd name="T2" fmla="*/ 50 w 286"/>
                  <a:gd name="T3" fmla="*/ 223 h 264"/>
                  <a:gd name="T4" fmla="*/ 50 w 286"/>
                  <a:gd name="T5" fmla="*/ 41 h 264"/>
                  <a:gd name="T6" fmla="*/ 141 w 286"/>
                  <a:gd name="T7" fmla="*/ 4 h 264"/>
                  <a:gd name="T8" fmla="*/ 232 w 286"/>
                  <a:gd name="T9" fmla="*/ 41 h 264"/>
                  <a:gd name="T10" fmla="*/ 232 w 286"/>
                  <a:gd name="T11" fmla="*/ 223 h 264"/>
                  <a:gd name="T12" fmla="*/ 141 w 286"/>
                  <a:gd name="T13" fmla="*/ 261 h 264"/>
                  <a:gd name="T14" fmla="*/ 141 w 286"/>
                  <a:gd name="T15" fmla="*/ 0 h 264"/>
                  <a:gd name="T16" fmla="*/ 48 w 286"/>
                  <a:gd name="T17" fmla="*/ 39 h 264"/>
                  <a:gd name="T18" fmla="*/ 9 w 286"/>
                  <a:gd name="T19" fmla="*/ 132 h 264"/>
                  <a:gd name="T20" fmla="*/ 48 w 286"/>
                  <a:gd name="T21" fmla="*/ 226 h 264"/>
                  <a:gd name="T22" fmla="*/ 141 w 286"/>
                  <a:gd name="T23" fmla="*/ 264 h 264"/>
                  <a:gd name="T24" fmla="*/ 141 w 286"/>
                  <a:gd name="T25" fmla="*/ 264 h 264"/>
                  <a:gd name="T26" fmla="*/ 235 w 286"/>
                  <a:gd name="T27" fmla="*/ 226 h 264"/>
                  <a:gd name="T28" fmla="*/ 235 w 286"/>
                  <a:gd name="T29" fmla="*/ 39 h 264"/>
                  <a:gd name="T30" fmla="*/ 141 w 286"/>
                  <a:gd name="T31"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6" h="264">
                    <a:moveTo>
                      <a:pt x="141" y="261"/>
                    </a:moveTo>
                    <a:cubicBezTo>
                      <a:pt x="107" y="261"/>
                      <a:pt x="75" y="248"/>
                      <a:pt x="50" y="223"/>
                    </a:cubicBezTo>
                    <a:cubicBezTo>
                      <a:pt x="0" y="173"/>
                      <a:pt x="0" y="92"/>
                      <a:pt x="50" y="41"/>
                    </a:cubicBezTo>
                    <a:cubicBezTo>
                      <a:pt x="75" y="17"/>
                      <a:pt x="107" y="4"/>
                      <a:pt x="141" y="4"/>
                    </a:cubicBezTo>
                    <a:cubicBezTo>
                      <a:pt x="176" y="4"/>
                      <a:pt x="208" y="17"/>
                      <a:pt x="232" y="41"/>
                    </a:cubicBezTo>
                    <a:cubicBezTo>
                      <a:pt x="283" y="92"/>
                      <a:pt x="283" y="173"/>
                      <a:pt x="232" y="223"/>
                    </a:cubicBezTo>
                    <a:cubicBezTo>
                      <a:pt x="208" y="248"/>
                      <a:pt x="176" y="261"/>
                      <a:pt x="141" y="261"/>
                    </a:cubicBezTo>
                    <a:moveTo>
                      <a:pt x="141" y="0"/>
                    </a:moveTo>
                    <a:cubicBezTo>
                      <a:pt x="106" y="0"/>
                      <a:pt x="73" y="14"/>
                      <a:pt x="48" y="39"/>
                    </a:cubicBezTo>
                    <a:cubicBezTo>
                      <a:pt x="23" y="64"/>
                      <a:pt x="9" y="97"/>
                      <a:pt x="9" y="132"/>
                    </a:cubicBezTo>
                    <a:cubicBezTo>
                      <a:pt x="9" y="168"/>
                      <a:pt x="23" y="201"/>
                      <a:pt x="48" y="226"/>
                    </a:cubicBezTo>
                    <a:cubicBezTo>
                      <a:pt x="73" y="251"/>
                      <a:pt x="106" y="264"/>
                      <a:pt x="141" y="264"/>
                    </a:cubicBezTo>
                    <a:cubicBezTo>
                      <a:pt x="141" y="264"/>
                      <a:pt x="141" y="264"/>
                      <a:pt x="141" y="264"/>
                    </a:cubicBezTo>
                    <a:cubicBezTo>
                      <a:pt x="177" y="264"/>
                      <a:pt x="210" y="251"/>
                      <a:pt x="235" y="226"/>
                    </a:cubicBezTo>
                    <a:cubicBezTo>
                      <a:pt x="286" y="174"/>
                      <a:pt x="286" y="91"/>
                      <a:pt x="235" y="39"/>
                    </a:cubicBezTo>
                    <a:cubicBezTo>
                      <a:pt x="210" y="14"/>
                      <a:pt x="177" y="0"/>
                      <a:pt x="141" y="0"/>
                    </a:cubicBezTo>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98" name="Freeform 27"/>
              <p:cNvSpPr>
                <a:spLocks/>
              </p:cNvSpPr>
              <p:nvPr/>
            </p:nvSpPr>
            <p:spPr bwMode="auto">
              <a:xfrm>
                <a:off x="3033715" y="1967706"/>
                <a:ext cx="973139" cy="889000"/>
              </a:xfrm>
              <a:custGeom>
                <a:avLst/>
                <a:gdLst>
                  <a:gd name="T0" fmla="*/ 110 w 220"/>
                  <a:gd name="T1" fmla="*/ 0 h 201"/>
                  <a:gd name="T2" fmla="*/ 39 w 220"/>
                  <a:gd name="T3" fmla="*/ 30 h 201"/>
                  <a:gd name="T4" fmla="*/ 39 w 220"/>
                  <a:gd name="T5" fmla="*/ 171 h 201"/>
                  <a:gd name="T6" fmla="*/ 110 w 220"/>
                  <a:gd name="T7" fmla="*/ 201 h 201"/>
                  <a:gd name="T8" fmla="*/ 181 w 220"/>
                  <a:gd name="T9" fmla="*/ 171 h 201"/>
                  <a:gd name="T10" fmla="*/ 181 w 220"/>
                  <a:gd name="T11" fmla="*/ 30 h 201"/>
                  <a:gd name="T12" fmla="*/ 110 w 220"/>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220" h="201">
                    <a:moveTo>
                      <a:pt x="110" y="0"/>
                    </a:moveTo>
                    <a:cubicBezTo>
                      <a:pt x="85" y="0"/>
                      <a:pt x="59" y="10"/>
                      <a:pt x="39" y="30"/>
                    </a:cubicBezTo>
                    <a:cubicBezTo>
                      <a:pt x="0" y="69"/>
                      <a:pt x="0" y="132"/>
                      <a:pt x="39" y="171"/>
                    </a:cubicBezTo>
                    <a:cubicBezTo>
                      <a:pt x="59" y="191"/>
                      <a:pt x="85" y="201"/>
                      <a:pt x="110" y="201"/>
                    </a:cubicBezTo>
                    <a:cubicBezTo>
                      <a:pt x="136" y="201"/>
                      <a:pt x="162" y="191"/>
                      <a:pt x="181" y="171"/>
                    </a:cubicBezTo>
                    <a:cubicBezTo>
                      <a:pt x="220" y="132"/>
                      <a:pt x="220" y="69"/>
                      <a:pt x="181" y="30"/>
                    </a:cubicBezTo>
                    <a:cubicBezTo>
                      <a:pt x="162" y="10"/>
                      <a:pt x="136" y="0"/>
                      <a:pt x="110" y="0"/>
                    </a:cubicBezTo>
                  </a:path>
                </a:pathLst>
              </a:custGeom>
              <a:grp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88" name="Group 87"/>
            <p:cNvGrpSpPr/>
            <p:nvPr/>
          </p:nvGrpSpPr>
          <p:grpSpPr>
            <a:xfrm>
              <a:off x="9790785" y="5229235"/>
              <a:ext cx="288250" cy="225180"/>
              <a:chOff x="2581275" y="1710532"/>
              <a:chExt cx="464344" cy="362744"/>
            </a:xfrm>
            <a:grpFill/>
          </p:grpSpPr>
          <p:sp>
            <p:nvSpPr>
              <p:cNvPr id="89" name="AutoShape 140"/>
              <p:cNvSpPr>
                <a:spLocks/>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90" name="AutoShape 141"/>
              <p:cNvSpPr>
                <a:spLocks/>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91" name="AutoShape 142"/>
              <p:cNvSpPr>
                <a:spLocks/>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92" name="AutoShape 143"/>
              <p:cNvSpPr>
                <a:spLocks/>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93" name="AutoShape 144"/>
              <p:cNvSpPr>
                <a:spLocks/>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94" name="AutoShape 145"/>
              <p:cNvSpPr>
                <a:spLocks/>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95" name="AutoShape 146"/>
              <p:cNvSpPr>
                <a:spLocks/>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sp>
        <p:nvSpPr>
          <p:cNvPr id="99" name="Rectangle 98"/>
          <p:cNvSpPr/>
          <p:nvPr/>
        </p:nvSpPr>
        <p:spPr>
          <a:xfrm>
            <a:off x="9148111" y="4384467"/>
            <a:ext cx="2205688" cy="523220"/>
          </a:xfrm>
          <a:prstGeom prst="rect">
            <a:avLst/>
          </a:prstGeom>
        </p:spPr>
        <p:txBody>
          <a:bodyPr wrap="square">
            <a:spAutoFit/>
          </a:bodyPr>
          <a:lstStyle/>
          <a:p>
            <a:r>
              <a:rPr lang="en-US" sz="1400" dirty="0" err="1">
                <a:solidFill>
                  <a:schemeClr val="bg1">
                    <a:lumMod val="95000"/>
                  </a:schemeClr>
                </a:solidFill>
              </a:rPr>
              <a:t>Lorem</a:t>
            </a:r>
            <a:r>
              <a:rPr lang="en-US" sz="1400" dirty="0">
                <a:solidFill>
                  <a:schemeClr val="bg1">
                    <a:lumMod val="95000"/>
                  </a:schemeClr>
                </a:solidFill>
              </a:rPr>
              <a:t> </a:t>
            </a:r>
            <a:r>
              <a:rPr lang="en-US" sz="1400" dirty="0" err="1">
                <a:solidFill>
                  <a:schemeClr val="bg1">
                    <a:lumMod val="95000"/>
                  </a:schemeClr>
                </a:solidFill>
              </a:rPr>
              <a:t>ipsum</a:t>
            </a:r>
            <a:r>
              <a:rPr lang="en-US" sz="1400" dirty="0">
                <a:solidFill>
                  <a:schemeClr val="bg1">
                    <a:lumMod val="95000"/>
                  </a:schemeClr>
                </a:solidFill>
              </a:rPr>
              <a:t> dolor sit </a:t>
            </a:r>
            <a:r>
              <a:rPr lang="en-US" sz="1400" dirty="0" err="1">
                <a:solidFill>
                  <a:schemeClr val="bg1">
                    <a:lumMod val="95000"/>
                  </a:schemeClr>
                </a:solidFill>
              </a:rPr>
              <a:t>amet</a:t>
            </a:r>
            <a:r>
              <a:rPr lang="en-US" sz="1400" dirty="0">
                <a:solidFill>
                  <a:schemeClr val="bg1">
                    <a:lumMod val="95000"/>
                  </a:schemeClr>
                </a:solidFill>
              </a:rPr>
              <a:t> </a:t>
            </a:r>
            <a:r>
              <a:rPr lang="en-US" sz="1400" dirty="0" err="1">
                <a:solidFill>
                  <a:schemeClr val="bg1">
                    <a:lumMod val="95000"/>
                  </a:schemeClr>
                </a:solidFill>
              </a:rPr>
              <a:t>consectetur</a:t>
            </a:r>
            <a:r>
              <a:rPr lang="en-US" sz="1400" dirty="0">
                <a:solidFill>
                  <a:schemeClr val="bg1">
                    <a:lumMod val="95000"/>
                  </a:schemeClr>
                </a:solidFill>
              </a:rPr>
              <a:t> dolor sit</a:t>
            </a:r>
          </a:p>
        </p:txBody>
      </p:sp>
      <p:sp>
        <p:nvSpPr>
          <p:cNvPr id="100" name="TextBox 99"/>
          <p:cNvSpPr txBox="1"/>
          <p:nvPr/>
        </p:nvSpPr>
        <p:spPr>
          <a:xfrm flipH="1">
            <a:off x="9148109" y="4108625"/>
            <a:ext cx="2205689" cy="338554"/>
          </a:xfrm>
          <a:prstGeom prst="rect">
            <a:avLst/>
          </a:prstGeom>
          <a:noFill/>
        </p:spPr>
        <p:txBody>
          <a:bodyPr wrap="square" rtlCol="0">
            <a:spAutoFit/>
          </a:bodyPr>
          <a:lstStyle/>
          <a:p>
            <a:r>
              <a:rPr lang="en-US" sz="1600" b="1">
                <a:solidFill>
                  <a:schemeClr val="bg1"/>
                </a:solidFill>
              </a:rPr>
              <a:t>Feature 6</a:t>
            </a:r>
            <a:endParaRPr lang="id-ID" sz="1600" b="1" dirty="0">
              <a:solidFill>
                <a:schemeClr val="bg1"/>
              </a:solidFill>
            </a:endParaRPr>
          </a:p>
        </p:txBody>
      </p:sp>
      <p:sp>
        <p:nvSpPr>
          <p:cNvPr id="101" name="Rectangle 100"/>
          <p:cNvSpPr/>
          <p:nvPr/>
        </p:nvSpPr>
        <p:spPr>
          <a:xfrm>
            <a:off x="778511" y="4384467"/>
            <a:ext cx="2205688" cy="523220"/>
          </a:xfrm>
          <a:prstGeom prst="rect">
            <a:avLst/>
          </a:prstGeom>
        </p:spPr>
        <p:txBody>
          <a:bodyPr wrap="square">
            <a:spAutoFit/>
          </a:bodyPr>
          <a:lstStyle/>
          <a:p>
            <a:pPr algn="r"/>
            <a:r>
              <a:rPr lang="en-US" sz="1400" dirty="0" err="1">
                <a:solidFill>
                  <a:schemeClr val="bg1">
                    <a:lumMod val="95000"/>
                  </a:schemeClr>
                </a:solidFill>
              </a:rPr>
              <a:t>Lorem</a:t>
            </a:r>
            <a:r>
              <a:rPr lang="en-US" sz="1400" dirty="0">
                <a:solidFill>
                  <a:schemeClr val="bg1">
                    <a:lumMod val="95000"/>
                  </a:schemeClr>
                </a:solidFill>
              </a:rPr>
              <a:t> </a:t>
            </a:r>
            <a:r>
              <a:rPr lang="en-US" sz="1400" dirty="0" err="1">
                <a:solidFill>
                  <a:schemeClr val="bg1">
                    <a:lumMod val="95000"/>
                  </a:schemeClr>
                </a:solidFill>
              </a:rPr>
              <a:t>ipsum</a:t>
            </a:r>
            <a:r>
              <a:rPr lang="en-US" sz="1400" dirty="0">
                <a:solidFill>
                  <a:schemeClr val="bg1">
                    <a:lumMod val="95000"/>
                  </a:schemeClr>
                </a:solidFill>
              </a:rPr>
              <a:t> dolor sit </a:t>
            </a:r>
            <a:r>
              <a:rPr lang="en-US" sz="1400" dirty="0" err="1">
                <a:solidFill>
                  <a:schemeClr val="bg1">
                    <a:lumMod val="95000"/>
                  </a:schemeClr>
                </a:solidFill>
              </a:rPr>
              <a:t>amet</a:t>
            </a:r>
            <a:r>
              <a:rPr lang="en-US" sz="1400" dirty="0">
                <a:solidFill>
                  <a:schemeClr val="bg1">
                    <a:lumMod val="95000"/>
                  </a:schemeClr>
                </a:solidFill>
              </a:rPr>
              <a:t> </a:t>
            </a:r>
            <a:r>
              <a:rPr lang="en-US" sz="1400" dirty="0" err="1">
                <a:solidFill>
                  <a:schemeClr val="bg1">
                    <a:lumMod val="95000"/>
                  </a:schemeClr>
                </a:solidFill>
              </a:rPr>
              <a:t>consectetur</a:t>
            </a:r>
            <a:r>
              <a:rPr lang="en-US" sz="1400" dirty="0">
                <a:solidFill>
                  <a:schemeClr val="bg1">
                    <a:lumMod val="95000"/>
                  </a:schemeClr>
                </a:solidFill>
              </a:rPr>
              <a:t> dolor sit</a:t>
            </a:r>
          </a:p>
        </p:txBody>
      </p:sp>
      <p:sp>
        <p:nvSpPr>
          <p:cNvPr id="102" name="TextBox 101"/>
          <p:cNvSpPr txBox="1"/>
          <p:nvPr/>
        </p:nvSpPr>
        <p:spPr>
          <a:xfrm flipH="1">
            <a:off x="778509" y="4108625"/>
            <a:ext cx="2205689" cy="338554"/>
          </a:xfrm>
          <a:prstGeom prst="rect">
            <a:avLst/>
          </a:prstGeom>
          <a:noFill/>
        </p:spPr>
        <p:txBody>
          <a:bodyPr wrap="square" rtlCol="0">
            <a:spAutoFit/>
          </a:bodyPr>
          <a:lstStyle/>
          <a:p>
            <a:pPr algn="r"/>
            <a:r>
              <a:rPr lang="en-US" sz="1600" b="1">
                <a:solidFill>
                  <a:schemeClr val="bg1"/>
                </a:solidFill>
              </a:rPr>
              <a:t>Feature 5</a:t>
            </a:r>
            <a:endParaRPr lang="id-ID" sz="1600" b="1" dirty="0">
              <a:solidFill>
                <a:schemeClr val="bg1"/>
              </a:solidFill>
            </a:endParaRPr>
          </a:p>
        </p:txBody>
      </p:sp>
      <p:pic>
        <p:nvPicPr>
          <p:cNvPr id="4" name="mockup_0018_iMac-_FRONT.png"/>
          <p:cNvPicPr/>
          <p:nvPr/>
        </p:nvPicPr>
        <p:blipFill>
          <a:blip r:embed="rId2">
            <a:extLst/>
          </a:blip>
          <a:srcRect/>
          <a:stretch>
            <a:fillRect/>
          </a:stretch>
        </p:blipFill>
        <p:spPr>
          <a:xfrm>
            <a:off x="4077179" y="1838471"/>
            <a:ext cx="4021952" cy="3718269"/>
          </a:xfrm>
          <a:prstGeom prst="rect">
            <a:avLst/>
          </a:prstGeom>
          <a:ln w="12700" cap="flat">
            <a:noFill/>
            <a:miter lim="400000"/>
          </a:ln>
          <a:effectLst/>
        </p:spPr>
      </p:pic>
    </p:spTree>
    <p:extLst>
      <p:ext uri="{BB962C8B-B14F-4D97-AF65-F5344CB8AC3E}">
        <p14:creationId xmlns:p14="http://schemas.microsoft.com/office/powerpoint/2010/main" val="2108538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p:cTn id="16" dur="500" fill="hold"/>
                                        <p:tgtEl>
                                          <p:spTgt spid="18"/>
                                        </p:tgtEl>
                                        <p:attrNameLst>
                                          <p:attrName>ppt_w</p:attrName>
                                        </p:attrNameLst>
                                      </p:cBhvr>
                                      <p:tavLst>
                                        <p:tav tm="0">
                                          <p:val>
                                            <p:fltVal val="0"/>
                                          </p:val>
                                        </p:tav>
                                        <p:tav tm="100000">
                                          <p:val>
                                            <p:strVal val="#ppt_w"/>
                                          </p:val>
                                        </p:tav>
                                      </p:tavLst>
                                    </p:anim>
                                    <p:anim calcmode="lin" valueType="num">
                                      <p:cBhvr>
                                        <p:cTn id="17" dur="500" fill="hold"/>
                                        <p:tgtEl>
                                          <p:spTgt spid="18"/>
                                        </p:tgtEl>
                                        <p:attrNameLst>
                                          <p:attrName>ppt_h</p:attrName>
                                        </p:attrNameLst>
                                      </p:cBhvr>
                                      <p:tavLst>
                                        <p:tav tm="0">
                                          <p:val>
                                            <p:fltVal val="0"/>
                                          </p:val>
                                        </p:tav>
                                        <p:tav tm="100000">
                                          <p:val>
                                            <p:strVal val="#ppt_h"/>
                                          </p:val>
                                        </p:tav>
                                      </p:tavLst>
                                    </p:anim>
                                    <p:animEffect transition="in" filter="fade">
                                      <p:cBhvr>
                                        <p:cTn id="18" dur="500"/>
                                        <p:tgtEl>
                                          <p:spTgt spid="18"/>
                                        </p:tgtEl>
                                      </p:cBhvr>
                                    </p:animEffect>
                                  </p:childTnLst>
                                </p:cTn>
                              </p:par>
                              <p:par>
                                <p:cTn id="19" presetID="53" presetClass="entr" presetSubtype="16"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p:cTn id="21" dur="500" fill="hold"/>
                                        <p:tgtEl>
                                          <p:spTgt spid="26"/>
                                        </p:tgtEl>
                                        <p:attrNameLst>
                                          <p:attrName>ppt_w</p:attrName>
                                        </p:attrNameLst>
                                      </p:cBhvr>
                                      <p:tavLst>
                                        <p:tav tm="0">
                                          <p:val>
                                            <p:fltVal val="0"/>
                                          </p:val>
                                        </p:tav>
                                        <p:tav tm="100000">
                                          <p:val>
                                            <p:strVal val="#ppt_w"/>
                                          </p:val>
                                        </p:tav>
                                      </p:tavLst>
                                    </p:anim>
                                    <p:anim calcmode="lin" valueType="num">
                                      <p:cBhvr>
                                        <p:cTn id="22" dur="500" fill="hold"/>
                                        <p:tgtEl>
                                          <p:spTgt spid="26"/>
                                        </p:tgtEl>
                                        <p:attrNameLst>
                                          <p:attrName>ppt_h</p:attrName>
                                        </p:attrNameLst>
                                      </p:cBhvr>
                                      <p:tavLst>
                                        <p:tav tm="0">
                                          <p:val>
                                            <p:fltVal val="0"/>
                                          </p:val>
                                        </p:tav>
                                        <p:tav tm="100000">
                                          <p:val>
                                            <p:strVal val="#ppt_h"/>
                                          </p:val>
                                        </p:tav>
                                      </p:tavLst>
                                    </p:anim>
                                    <p:animEffect transition="in" filter="fade">
                                      <p:cBhvr>
                                        <p:cTn id="23" dur="500"/>
                                        <p:tgtEl>
                                          <p:spTgt spid="26"/>
                                        </p:tgtEl>
                                      </p:cBhvr>
                                    </p:animEffect>
                                  </p:childTnLst>
                                </p:cTn>
                              </p:par>
                            </p:childTnLst>
                          </p:cTn>
                        </p:par>
                        <p:par>
                          <p:cTn id="24" fill="hold">
                            <p:stCondLst>
                              <p:cond delay="1500"/>
                            </p:stCondLst>
                            <p:childTnLst>
                              <p:par>
                                <p:cTn id="25" presetID="22" presetClass="entr" presetSubtype="2"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wipe(right)">
                                      <p:cBhvr>
                                        <p:cTn id="27" dur="500"/>
                                        <p:tgtEl>
                                          <p:spTgt spid="58"/>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wipe(left)">
                                      <p:cBhvr>
                                        <p:cTn id="30" dur="500"/>
                                        <p:tgtEl>
                                          <p:spTgt spid="50"/>
                                        </p:tgtEl>
                                      </p:cBhvr>
                                    </p:animEffect>
                                  </p:childTnLst>
                                </p:cTn>
                              </p:par>
                            </p:childTnLst>
                          </p:cTn>
                        </p:par>
                        <p:par>
                          <p:cTn id="31" fill="hold">
                            <p:stCondLst>
                              <p:cond delay="2000"/>
                            </p:stCondLst>
                            <p:childTnLst>
                              <p:par>
                                <p:cTn id="32" presetID="10" presetClass="entr" presetSubtype="0" fill="hold" grpId="0" nodeType="after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fade">
                                      <p:cBhvr>
                                        <p:cTn id="34" dur="500"/>
                                        <p:tgtEl>
                                          <p:spTgt spid="5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childTnLst>
                          </p:cTn>
                        </p:par>
                        <p:par>
                          <p:cTn id="38" fill="hold">
                            <p:stCondLst>
                              <p:cond delay="2500"/>
                            </p:stCondLst>
                            <p:childTnLst>
                              <p:par>
                                <p:cTn id="39" presetID="53" presetClass="entr" presetSubtype="16" fill="hold" nodeType="after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p:cTn id="41" dur="500" fill="hold"/>
                                        <p:tgtEl>
                                          <p:spTgt spid="10"/>
                                        </p:tgtEl>
                                        <p:attrNameLst>
                                          <p:attrName>ppt_w</p:attrName>
                                        </p:attrNameLst>
                                      </p:cBhvr>
                                      <p:tavLst>
                                        <p:tav tm="0">
                                          <p:val>
                                            <p:fltVal val="0"/>
                                          </p:val>
                                        </p:tav>
                                        <p:tav tm="100000">
                                          <p:val>
                                            <p:strVal val="#ppt_w"/>
                                          </p:val>
                                        </p:tav>
                                      </p:tavLst>
                                    </p:anim>
                                    <p:anim calcmode="lin" valueType="num">
                                      <p:cBhvr>
                                        <p:cTn id="42" dur="500" fill="hold"/>
                                        <p:tgtEl>
                                          <p:spTgt spid="10"/>
                                        </p:tgtEl>
                                        <p:attrNameLst>
                                          <p:attrName>ppt_h</p:attrName>
                                        </p:attrNameLst>
                                      </p:cBhvr>
                                      <p:tavLst>
                                        <p:tav tm="0">
                                          <p:val>
                                            <p:fltVal val="0"/>
                                          </p:val>
                                        </p:tav>
                                        <p:tav tm="100000">
                                          <p:val>
                                            <p:strVal val="#ppt_h"/>
                                          </p:val>
                                        </p:tav>
                                      </p:tavLst>
                                    </p:anim>
                                    <p:animEffect transition="in" filter="fade">
                                      <p:cBhvr>
                                        <p:cTn id="43" dur="500"/>
                                        <p:tgtEl>
                                          <p:spTgt spid="10"/>
                                        </p:tgtEl>
                                      </p:cBhvr>
                                    </p:animEffect>
                                  </p:childTnLst>
                                </p:cTn>
                              </p:par>
                              <p:par>
                                <p:cTn id="44" presetID="53" presetClass="entr" presetSubtype="16" fill="hold" nodeType="withEffect">
                                  <p:stCondLst>
                                    <p:cond delay="0"/>
                                  </p:stCondLst>
                                  <p:childTnLst>
                                    <p:set>
                                      <p:cBhvr>
                                        <p:cTn id="45" dur="1" fill="hold">
                                          <p:stCondLst>
                                            <p:cond delay="0"/>
                                          </p:stCondLst>
                                        </p:cTn>
                                        <p:tgtEl>
                                          <p:spTgt spid="35"/>
                                        </p:tgtEl>
                                        <p:attrNameLst>
                                          <p:attrName>style.visibility</p:attrName>
                                        </p:attrNameLst>
                                      </p:cBhvr>
                                      <p:to>
                                        <p:strVal val="visible"/>
                                      </p:to>
                                    </p:set>
                                    <p:anim calcmode="lin" valueType="num">
                                      <p:cBhvr>
                                        <p:cTn id="46" dur="500" fill="hold"/>
                                        <p:tgtEl>
                                          <p:spTgt spid="35"/>
                                        </p:tgtEl>
                                        <p:attrNameLst>
                                          <p:attrName>ppt_w</p:attrName>
                                        </p:attrNameLst>
                                      </p:cBhvr>
                                      <p:tavLst>
                                        <p:tav tm="0">
                                          <p:val>
                                            <p:fltVal val="0"/>
                                          </p:val>
                                        </p:tav>
                                        <p:tav tm="100000">
                                          <p:val>
                                            <p:strVal val="#ppt_w"/>
                                          </p:val>
                                        </p:tav>
                                      </p:tavLst>
                                    </p:anim>
                                    <p:anim calcmode="lin" valueType="num">
                                      <p:cBhvr>
                                        <p:cTn id="47" dur="500" fill="hold"/>
                                        <p:tgtEl>
                                          <p:spTgt spid="35"/>
                                        </p:tgtEl>
                                        <p:attrNameLst>
                                          <p:attrName>ppt_h</p:attrName>
                                        </p:attrNameLst>
                                      </p:cBhvr>
                                      <p:tavLst>
                                        <p:tav tm="0">
                                          <p:val>
                                            <p:fltVal val="0"/>
                                          </p:val>
                                        </p:tav>
                                        <p:tav tm="100000">
                                          <p:val>
                                            <p:strVal val="#ppt_h"/>
                                          </p:val>
                                        </p:tav>
                                      </p:tavLst>
                                    </p:anim>
                                    <p:animEffect transition="in" filter="fade">
                                      <p:cBhvr>
                                        <p:cTn id="48" dur="500"/>
                                        <p:tgtEl>
                                          <p:spTgt spid="35"/>
                                        </p:tgtEl>
                                      </p:cBhvr>
                                    </p:animEffect>
                                  </p:childTnLst>
                                </p:cTn>
                              </p:par>
                            </p:childTnLst>
                          </p:cTn>
                        </p:par>
                        <p:par>
                          <p:cTn id="49" fill="hold">
                            <p:stCondLst>
                              <p:cond delay="3000"/>
                            </p:stCondLst>
                            <p:childTnLst>
                              <p:par>
                                <p:cTn id="50" presetID="22" presetClass="entr" presetSubtype="2" fill="hold" grpId="0" nodeType="after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wipe(right)">
                                      <p:cBhvr>
                                        <p:cTn id="52" dur="500"/>
                                        <p:tgtEl>
                                          <p:spTgt spid="60"/>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wipe(left)">
                                      <p:cBhvr>
                                        <p:cTn id="55" dur="500"/>
                                        <p:tgtEl>
                                          <p:spTgt spid="52"/>
                                        </p:tgtEl>
                                      </p:cBhvr>
                                    </p:animEffect>
                                  </p:childTnLst>
                                </p:cTn>
                              </p:par>
                            </p:childTnLst>
                          </p:cTn>
                        </p:par>
                        <p:par>
                          <p:cTn id="56" fill="hold">
                            <p:stCondLst>
                              <p:cond delay="3500"/>
                            </p:stCondLst>
                            <p:childTnLst>
                              <p:par>
                                <p:cTn id="57" presetID="10" presetClass="entr" presetSubtype="0" fill="hold" grpId="0" nodeType="after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fade">
                                      <p:cBhvr>
                                        <p:cTn id="59" dur="500"/>
                                        <p:tgtEl>
                                          <p:spTgt spid="5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fade">
                                      <p:cBhvr>
                                        <p:cTn id="62" dur="500"/>
                                        <p:tgtEl>
                                          <p:spTgt spid="51"/>
                                        </p:tgtEl>
                                      </p:cBhvr>
                                    </p:animEffect>
                                  </p:childTnLst>
                                </p:cTn>
                              </p:par>
                            </p:childTnLst>
                          </p:cTn>
                        </p:par>
                        <p:par>
                          <p:cTn id="63" fill="hold">
                            <p:stCondLst>
                              <p:cond delay="4000"/>
                            </p:stCondLst>
                            <p:childTnLst>
                              <p:par>
                                <p:cTn id="64" presetID="53" presetClass="entr" presetSubtype="16" fill="hold" nodeType="afterEffect">
                                  <p:stCondLst>
                                    <p:cond delay="0"/>
                                  </p:stCondLst>
                                  <p:childTnLst>
                                    <p:set>
                                      <p:cBhvr>
                                        <p:cTn id="65" dur="1" fill="hold">
                                          <p:stCondLst>
                                            <p:cond delay="0"/>
                                          </p:stCondLst>
                                        </p:cTn>
                                        <p:tgtEl>
                                          <p:spTgt spid="78"/>
                                        </p:tgtEl>
                                        <p:attrNameLst>
                                          <p:attrName>style.visibility</p:attrName>
                                        </p:attrNameLst>
                                      </p:cBhvr>
                                      <p:to>
                                        <p:strVal val="visible"/>
                                      </p:to>
                                    </p:set>
                                    <p:anim calcmode="lin" valueType="num">
                                      <p:cBhvr>
                                        <p:cTn id="66" dur="500" fill="hold"/>
                                        <p:tgtEl>
                                          <p:spTgt spid="78"/>
                                        </p:tgtEl>
                                        <p:attrNameLst>
                                          <p:attrName>ppt_w</p:attrName>
                                        </p:attrNameLst>
                                      </p:cBhvr>
                                      <p:tavLst>
                                        <p:tav tm="0">
                                          <p:val>
                                            <p:fltVal val="0"/>
                                          </p:val>
                                        </p:tav>
                                        <p:tav tm="100000">
                                          <p:val>
                                            <p:strVal val="#ppt_w"/>
                                          </p:val>
                                        </p:tav>
                                      </p:tavLst>
                                    </p:anim>
                                    <p:anim calcmode="lin" valueType="num">
                                      <p:cBhvr>
                                        <p:cTn id="67" dur="500" fill="hold"/>
                                        <p:tgtEl>
                                          <p:spTgt spid="78"/>
                                        </p:tgtEl>
                                        <p:attrNameLst>
                                          <p:attrName>ppt_h</p:attrName>
                                        </p:attrNameLst>
                                      </p:cBhvr>
                                      <p:tavLst>
                                        <p:tav tm="0">
                                          <p:val>
                                            <p:fltVal val="0"/>
                                          </p:val>
                                        </p:tav>
                                        <p:tav tm="100000">
                                          <p:val>
                                            <p:strVal val="#ppt_h"/>
                                          </p:val>
                                        </p:tav>
                                      </p:tavLst>
                                    </p:anim>
                                    <p:animEffect transition="in" filter="fade">
                                      <p:cBhvr>
                                        <p:cTn id="68" dur="500"/>
                                        <p:tgtEl>
                                          <p:spTgt spid="78"/>
                                        </p:tgtEl>
                                      </p:cBhvr>
                                    </p:animEffect>
                                  </p:childTnLst>
                                </p:cTn>
                              </p:par>
                              <p:par>
                                <p:cTn id="69" presetID="53" presetClass="entr" presetSubtype="16" fill="hold" nodeType="withEffect">
                                  <p:stCondLst>
                                    <p:cond delay="0"/>
                                  </p:stCondLst>
                                  <p:childTnLst>
                                    <p:set>
                                      <p:cBhvr>
                                        <p:cTn id="70" dur="1" fill="hold">
                                          <p:stCondLst>
                                            <p:cond delay="0"/>
                                          </p:stCondLst>
                                        </p:cTn>
                                        <p:tgtEl>
                                          <p:spTgt spid="86"/>
                                        </p:tgtEl>
                                        <p:attrNameLst>
                                          <p:attrName>style.visibility</p:attrName>
                                        </p:attrNameLst>
                                      </p:cBhvr>
                                      <p:to>
                                        <p:strVal val="visible"/>
                                      </p:to>
                                    </p:set>
                                    <p:anim calcmode="lin" valueType="num">
                                      <p:cBhvr>
                                        <p:cTn id="71" dur="500" fill="hold"/>
                                        <p:tgtEl>
                                          <p:spTgt spid="86"/>
                                        </p:tgtEl>
                                        <p:attrNameLst>
                                          <p:attrName>ppt_w</p:attrName>
                                        </p:attrNameLst>
                                      </p:cBhvr>
                                      <p:tavLst>
                                        <p:tav tm="0">
                                          <p:val>
                                            <p:fltVal val="0"/>
                                          </p:val>
                                        </p:tav>
                                        <p:tav tm="100000">
                                          <p:val>
                                            <p:strVal val="#ppt_w"/>
                                          </p:val>
                                        </p:tav>
                                      </p:tavLst>
                                    </p:anim>
                                    <p:anim calcmode="lin" valueType="num">
                                      <p:cBhvr>
                                        <p:cTn id="72" dur="500" fill="hold"/>
                                        <p:tgtEl>
                                          <p:spTgt spid="86"/>
                                        </p:tgtEl>
                                        <p:attrNameLst>
                                          <p:attrName>ppt_h</p:attrName>
                                        </p:attrNameLst>
                                      </p:cBhvr>
                                      <p:tavLst>
                                        <p:tav tm="0">
                                          <p:val>
                                            <p:fltVal val="0"/>
                                          </p:val>
                                        </p:tav>
                                        <p:tav tm="100000">
                                          <p:val>
                                            <p:strVal val="#ppt_h"/>
                                          </p:val>
                                        </p:tav>
                                      </p:tavLst>
                                    </p:anim>
                                    <p:animEffect transition="in" filter="fade">
                                      <p:cBhvr>
                                        <p:cTn id="73" dur="500"/>
                                        <p:tgtEl>
                                          <p:spTgt spid="86"/>
                                        </p:tgtEl>
                                      </p:cBhvr>
                                    </p:animEffect>
                                  </p:childTnLst>
                                </p:cTn>
                              </p:par>
                            </p:childTnLst>
                          </p:cTn>
                        </p:par>
                        <p:par>
                          <p:cTn id="74" fill="hold">
                            <p:stCondLst>
                              <p:cond delay="4500"/>
                            </p:stCondLst>
                            <p:childTnLst>
                              <p:par>
                                <p:cTn id="75" presetID="22" presetClass="entr" presetSubtype="2" fill="hold" grpId="0" nodeType="afterEffect">
                                  <p:stCondLst>
                                    <p:cond delay="0"/>
                                  </p:stCondLst>
                                  <p:childTnLst>
                                    <p:set>
                                      <p:cBhvr>
                                        <p:cTn id="76" dur="1" fill="hold">
                                          <p:stCondLst>
                                            <p:cond delay="0"/>
                                          </p:stCondLst>
                                        </p:cTn>
                                        <p:tgtEl>
                                          <p:spTgt spid="102"/>
                                        </p:tgtEl>
                                        <p:attrNameLst>
                                          <p:attrName>style.visibility</p:attrName>
                                        </p:attrNameLst>
                                      </p:cBhvr>
                                      <p:to>
                                        <p:strVal val="visible"/>
                                      </p:to>
                                    </p:set>
                                    <p:animEffect transition="in" filter="wipe(right)">
                                      <p:cBhvr>
                                        <p:cTn id="77" dur="500"/>
                                        <p:tgtEl>
                                          <p:spTgt spid="102"/>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100"/>
                                        </p:tgtEl>
                                        <p:attrNameLst>
                                          <p:attrName>style.visibility</p:attrName>
                                        </p:attrNameLst>
                                      </p:cBhvr>
                                      <p:to>
                                        <p:strVal val="visible"/>
                                      </p:to>
                                    </p:set>
                                    <p:animEffect transition="in" filter="wipe(left)">
                                      <p:cBhvr>
                                        <p:cTn id="80" dur="500"/>
                                        <p:tgtEl>
                                          <p:spTgt spid="100"/>
                                        </p:tgtEl>
                                      </p:cBhvr>
                                    </p:animEffect>
                                  </p:childTnLst>
                                </p:cTn>
                              </p:par>
                            </p:childTnLst>
                          </p:cTn>
                        </p:par>
                        <p:par>
                          <p:cTn id="81" fill="hold">
                            <p:stCondLst>
                              <p:cond delay="5000"/>
                            </p:stCondLst>
                            <p:childTnLst>
                              <p:par>
                                <p:cTn id="82" presetID="10" presetClass="entr" presetSubtype="0" fill="hold" grpId="0" nodeType="afterEffect">
                                  <p:stCondLst>
                                    <p:cond delay="0"/>
                                  </p:stCondLst>
                                  <p:childTnLst>
                                    <p:set>
                                      <p:cBhvr>
                                        <p:cTn id="83" dur="1" fill="hold">
                                          <p:stCondLst>
                                            <p:cond delay="0"/>
                                          </p:stCondLst>
                                        </p:cTn>
                                        <p:tgtEl>
                                          <p:spTgt spid="101"/>
                                        </p:tgtEl>
                                        <p:attrNameLst>
                                          <p:attrName>style.visibility</p:attrName>
                                        </p:attrNameLst>
                                      </p:cBhvr>
                                      <p:to>
                                        <p:strVal val="visible"/>
                                      </p:to>
                                    </p:set>
                                    <p:animEffect transition="in" filter="fade">
                                      <p:cBhvr>
                                        <p:cTn id="84" dur="500"/>
                                        <p:tgtEl>
                                          <p:spTgt spid="10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99"/>
                                        </p:tgtEl>
                                        <p:attrNameLst>
                                          <p:attrName>style.visibility</p:attrName>
                                        </p:attrNameLst>
                                      </p:cBhvr>
                                      <p:to>
                                        <p:strVal val="visible"/>
                                      </p:to>
                                    </p:set>
                                    <p:animEffect transition="in" filter="fade">
                                      <p:cBhvr>
                                        <p:cTn id="87" dur="500"/>
                                        <p:tgtEl>
                                          <p:spTgt spid="99"/>
                                        </p:tgtEl>
                                      </p:cBhvr>
                                    </p:animEffect>
                                  </p:childTnLst>
                                </p:cTn>
                              </p:par>
                            </p:childTnLst>
                          </p:cTn>
                        </p:par>
                        <p:par>
                          <p:cTn id="88" fill="hold">
                            <p:stCondLst>
                              <p:cond delay="5500"/>
                            </p:stCondLst>
                            <p:childTnLst>
                              <p:par>
                                <p:cTn id="89" presetID="22" presetClass="entr" presetSubtype="1" fill="hold" grpId="0" nodeType="after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wipe(up)">
                                      <p:cBhvr>
                                        <p:cTn id="9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8" grpId="0"/>
      <p:bldP spid="49" grpId="0"/>
      <p:bldP spid="50" grpId="0"/>
      <p:bldP spid="51" grpId="0"/>
      <p:bldP spid="52" grpId="0"/>
      <p:bldP spid="57" grpId="0"/>
      <p:bldP spid="58" grpId="0"/>
      <p:bldP spid="59" grpId="0"/>
      <p:bldP spid="60" grpId="0"/>
      <p:bldP spid="99" grpId="0"/>
      <p:bldP spid="100" grpId="0"/>
      <p:bldP spid="101" grpId="0"/>
      <p:bldP spid="102" grpId="0"/>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0" y="1978313"/>
            <a:ext cx="2438399" cy="243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876274" y="1978313"/>
            <a:ext cx="2438399" cy="243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747676" y="1978313"/>
            <a:ext cx="2438399" cy="243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315729" y="4419600"/>
            <a:ext cx="2438399" cy="243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431950" y="4416011"/>
            <a:ext cx="2438399" cy="243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18337" y="325124"/>
            <a:ext cx="10573563" cy="595222"/>
          </a:xfrm>
        </p:spPr>
        <p:txBody>
          <a:bodyPr/>
          <a:lstStyle/>
          <a:p>
            <a:pPr algn="ctr"/>
            <a:r>
              <a:rPr lang="en-US" dirty="0"/>
              <a:t>Portfolio</a:t>
            </a:r>
          </a:p>
        </p:txBody>
      </p:sp>
      <p:sp>
        <p:nvSpPr>
          <p:cNvPr id="29" name="Rectangle 28"/>
          <p:cNvSpPr/>
          <p:nvPr/>
        </p:nvSpPr>
        <p:spPr>
          <a:xfrm>
            <a:off x="0" y="4417415"/>
            <a:ext cx="2438400" cy="24384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Portfolio 1</a:t>
            </a:r>
          </a:p>
          <a:p>
            <a:pPr algn="ctr"/>
            <a:r>
              <a:rPr lang="en-US" sz="1400" dirty="0" err="1"/>
              <a:t>Lorem</a:t>
            </a:r>
            <a:r>
              <a:rPr lang="en-US" sz="1400" dirty="0"/>
              <a:t> </a:t>
            </a:r>
            <a:r>
              <a:rPr lang="en-US" sz="1400" dirty="0" err="1"/>
              <a:t>ipsum</a:t>
            </a:r>
            <a:r>
              <a:rPr lang="en-US" sz="1400" dirty="0"/>
              <a:t> sit </a:t>
            </a:r>
            <a:r>
              <a:rPr lang="en-US" sz="1400" dirty="0" err="1"/>
              <a:t>amet</a:t>
            </a:r>
            <a:r>
              <a:rPr lang="en-US" sz="1400" dirty="0"/>
              <a:t> dolor </a:t>
            </a:r>
            <a:r>
              <a:rPr lang="en-US" sz="1400" dirty="0" err="1"/>
              <a:t>consector</a:t>
            </a:r>
            <a:r>
              <a:rPr lang="en-US" sz="1400" dirty="0"/>
              <a:t> </a:t>
            </a:r>
            <a:r>
              <a:rPr lang="ms-MY" sz="1400" dirty="0">
                <a:solidFill>
                  <a:schemeClr val="bg1"/>
                </a:solidFill>
              </a:rPr>
              <a:t>, consectetur adipisc elit sit amet loto. </a:t>
            </a:r>
            <a:endParaRPr lang="en-US" sz="1400" dirty="0">
              <a:solidFill>
                <a:schemeClr val="bg1"/>
              </a:solidFill>
            </a:endParaRPr>
          </a:p>
        </p:txBody>
      </p:sp>
      <p:sp>
        <p:nvSpPr>
          <p:cNvPr id="33" name="Rectangle 32"/>
          <p:cNvSpPr/>
          <p:nvPr/>
        </p:nvSpPr>
        <p:spPr>
          <a:xfrm>
            <a:off x="2438400" y="1979717"/>
            <a:ext cx="2438400" cy="24384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Portfolio 2</a:t>
            </a:r>
          </a:p>
          <a:p>
            <a:pPr algn="ctr"/>
            <a:r>
              <a:rPr lang="en-US" sz="1400" dirty="0" err="1"/>
              <a:t>Lorem</a:t>
            </a:r>
            <a:r>
              <a:rPr lang="en-US" sz="1400" dirty="0"/>
              <a:t> </a:t>
            </a:r>
            <a:r>
              <a:rPr lang="en-US" sz="1400" dirty="0" err="1"/>
              <a:t>ipsum</a:t>
            </a:r>
            <a:r>
              <a:rPr lang="en-US" sz="1400" dirty="0"/>
              <a:t> sit </a:t>
            </a:r>
            <a:r>
              <a:rPr lang="en-US" sz="1400" dirty="0" err="1"/>
              <a:t>amet</a:t>
            </a:r>
            <a:r>
              <a:rPr lang="en-US" sz="1400" dirty="0"/>
              <a:t> dolor </a:t>
            </a:r>
            <a:r>
              <a:rPr lang="en-US" sz="1400" dirty="0" err="1"/>
              <a:t>consector</a:t>
            </a:r>
            <a:r>
              <a:rPr lang="en-US" sz="1400" dirty="0"/>
              <a:t> </a:t>
            </a:r>
            <a:r>
              <a:rPr lang="ms-MY" sz="1400" dirty="0">
                <a:solidFill>
                  <a:schemeClr val="bg1"/>
                </a:solidFill>
              </a:rPr>
              <a:t>, consectetur adipisc elit sit amet loto. </a:t>
            </a:r>
            <a:endParaRPr lang="en-US" sz="1400" dirty="0">
              <a:solidFill>
                <a:schemeClr val="bg1"/>
              </a:solidFill>
            </a:endParaRPr>
          </a:p>
        </p:txBody>
      </p:sp>
      <p:sp>
        <p:nvSpPr>
          <p:cNvPr id="34" name="Rectangle 33"/>
          <p:cNvSpPr/>
          <p:nvPr/>
        </p:nvSpPr>
        <p:spPr>
          <a:xfrm>
            <a:off x="4876800" y="4417415"/>
            <a:ext cx="2438400" cy="24384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Portfolio 3</a:t>
            </a:r>
          </a:p>
          <a:p>
            <a:pPr algn="ctr"/>
            <a:r>
              <a:rPr lang="en-US" sz="1400" dirty="0" err="1"/>
              <a:t>Lorem</a:t>
            </a:r>
            <a:r>
              <a:rPr lang="en-US" sz="1400" dirty="0"/>
              <a:t> </a:t>
            </a:r>
            <a:r>
              <a:rPr lang="en-US" sz="1400" dirty="0" err="1"/>
              <a:t>ipsum</a:t>
            </a:r>
            <a:r>
              <a:rPr lang="en-US" sz="1400" dirty="0"/>
              <a:t> sit </a:t>
            </a:r>
            <a:r>
              <a:rPr lang="en-US" sz="1400" dirty="0" err="1"/>
              <a:t>amet</a:t>
            </a:r>
            <a:r>
              <a:rPr lang="en-US" sz="1400" dirty="0"/>
              <a:t> dolor </a:t>
            </a:r>
            <a:r>
              <a:rPr lang="en-US" sz="1400" dirty="0" err="1"/>
              <a:t>consector</a:t>
            </a:r>
            <a:r>
              <a:rPr lang="en-US" sz="1400" dirty="0"/>
              <a:t> </a:t>
            </a:r>
            <a:r>
              <a:rPr lang="ms-MY" sz="1400" dirty="0">
                <a:solidFill>
                  <a:schemeClr val="bg1"/>
                </a:solidFill>
              </a:rPr>
              <a:t>, consectetur adipisc elit sit amet loto. </a:t>
            </a:r>
            <a:endParaRPr lang="en-US" sz="1400" dirty="0">
              <a:solidFill>
                <a:schemeClr val="bg1"/>
              </a:solidFill>
            </a:endParaRPr>
          </a:p>
          <a:p>
            <a:pPr algn="ctr"/>
            <a:endParaRPr lang="en-US" sz="1400" dirty="0"/>
          </a:p>
        </p:txBody>
      </p:sp>
      <p:sp>
        <p:nvSpPr>
          <p:cNvPr id="35" name="Rectangle 34"/>
          <p:cNvSpPr/>
          <p:nvPr/>
        </p:nvSpPr>
        <p:spPr>
          <a:xfrm>
            <a:off x="7315200" y="1979015"/>
            <a:ext cx="2438400" cy="24384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Portfolio 4</a:t>
            </a:r>
          </a:p>
          <a:p>
            <a:pPr algn="ctr"/>
            <a:r>
              <a:rPr lang="en-US" sz="1400" dirty="0" err="1"/>
              <a:t>Lorem</a:t>
            </a:r>
            <a:r>
              <a:rPr lang="en-US" sz="1400" dirty="0"/>
              <a:t> </a:t>
            </a:r>
            <a:r>
              <a:rPr lang="en-US" sz="1400" dirty="0" err="1"/>
              <a:t>ipsum</a:t>
            </a:r>
            <a:r>
              <a:rPr lang="en-US" sz="1400" dirty="0"/>
              <a:t> sit </a:t>
            </a:r>
            <a:r>
              <a:rPr lang="en-US" sz="1400" dirty="0" err="1"/>
              <a:t>amet</a:t>
            </a:r>
            <a:r>
              <a:rPr lang="en-US" sz="1400" dirty="0"/>
              <a:t> dolor </a:t>
            </a:r>
            <a:r>
              <a:rPr lang="en-US" sz="1400" dirty="0" err="1"/>
              <a:t>consector</a:t>
            </a:r>
            <a:r>
              <a:rPr lang="en-US" sz="1400" dirty="0"/>
              <a:t> </a:t>
            </a:r>
            <a:r>
              <a:rPr lang="ms-MY" sz="1400" dirty="0">
                <a:solidFill>
                  <a:schemeClr val="bg1"/>
                </a:solidFill>
              </a:rPr>
              <a:t>, consectetur adipisc elit sit amet loto. </a:t>
            </a:r>
            <a:endParaRPr lang="en-US" sz="1400" dirty="0">
              <a:solidFill>
                <a:schemeClr val="bg1"/>
              </a:solidFill>
            </a:endParaRPr>
          </a:p>
          <a:p>
            <a:pPr algn="ctr"/>
            <a:endParaRPr lang="en-US" sz="1400" dirty="0"/>
          </a:p>
        </p:txBody>
      </p:sp>
      <p:sp>
        <p:nvSpPr>
          <p:cNvPr id="36" name="Rectangle 35"/>
          <p:cNvSpPr/>
          <p:nvPr/>
        </p:nvSpPr>
        <p:spPr>
          <a:xfrm>
            <a:off x="9753600" y="4417415"/>
            <a:ext cx="2438400" cy="24384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Portfolio 5</a:t>
            </a:r>
          </a:p>
          <a:p>
            <a:pPr algn="ctr"/>
            <a:r>
              <a:rPr lang="en-US" sz="1400" dirty="0" err="1"/>
              <a:t>Lorem</a:t>
            </a:r>
            <a:r>
              <a:rPr lang="en-US" sz="1400" dirty="0"/>
              <a:t> </a:t>
            </a:r>
            <a:r>
              <a:rPr lang="en-US" sz="1400" dirty="0" err="1"/>
              <a:t>ipsum</a:t>
            </a:r>
            <a:r>
              <a:rPr lang="en-US" sz="1400" dirty="0"/>
              <a:t> sit </a:t>
            </a:r>
            <a:r>
              <a:rPr lang="en-US" sz="1400" dirty="0" err="1"/>
              <a:t>amet</a:t>
            </a:r>
            <a:r>
              <a:rPr lang="en-US" sz="1400" dirty="0"/>
              <a:t> dolor </a:t>
            </a:r>
            <a:r>
              <a:rPr lang="en-US" sz="1400" dirty="0" err="1"/>
              <a:t>consector</a:t>
            </a:r>
            <a:r>
              <a:rPr lang="en-US" sz="1400" dirty="0"/>
              <a:t> </a:t>
            </a:r>
            <a:r>
              <a:rPr lang="ms-MY" sz="1400" dirty="0">
                <a:solidFill>
                  <a:schemeClr val="bg1"/>
                </a:solidFill>
              </a:rPr>
              <a:t>, consectetur adipisc elit sit amet loto. </a:t>
            </a:r>
            <a:endParaRPr lang="en-US" sz="1400" dirty="0">
              <a:solidFill>
                <a:schemeClr val="bg1"/>
              </a:solidFill>
            </a:endParaRPr>
          </a:p>
          <a:p>
            <a:pPr algn="ctr"/>
            <a:endParaRPr lang="en-US" sz="1400" dirty="0"/>
          </a:p>
        </p:txBody>
      </p:sp>
      <p:sp>
        <p:nvSpPr>
          <p:cNvPr id="15" name="Subtitle 4"/>
          <p:cNvSpPr txBox="1">
            <a:spLocks/>
          </p:cNvSpPr>
          <p:nvPr/>
        </p:nvSpPr>
        <p:spPr>
          <a:xfrm>
            <a:off x="2619227" y="1032452"/>
            <a:ext cx="7128449" cy="644713"/>
          </a:xfrm>
          <a:prstGeom prst="rect">
            <a:avLst/>
          </a:prstGeom>
        </p:spPr>
        <p:txBody>
          <a:bodyPr vert="horz" lIns="91440" tIns="45720" rIns="91440" bIns="45720" rtlCol="0">
            <a:noAutofit/>
          </a:bodyPr>
          <a:lstStyle/>
          <a:p>
            <a:pPr marL="342900" lvl="0" indent="-342900" algn="ctr">
              <a:spcBef>
                <a:spcPct val="20000"/>
              </a:spcBef>
            </a:pPr>
            <a:r>
              <a:rPr lang="ms-MY" sz="1400" dirty="0">
                <a:solidFill>
                  <a:schemeClr val="tx1">
                    <a:lumMod val="65000"/>
                    <a:lumOff val="35000"/>
                  </a:schemeClr>
                </a:solidFill>
              </a:rPr>
              <a:t>Lorem ipsum dolor sit amet, consectetur adipiscing elit. Praesent sodales odio sit amet odio tristique quis tempus odio Lorem ipsum dolor sit amet</a:t>
            </a:r>
            <a:endParaRPr kumimoji="0" lang="en-US" sz="1400" i="0" u="none" strike="noStrike" kern="1200" cap="none" spc="0" normalizeH="0" baseline="0" noProof="0" dirty="0">
              <a:ln>
                <a:noFill/>
              </a:ln>
              <a:solidFill>
                <a:schemeClr val="tx1">
                  <a:lumMod val="65000"/>
                  <a:lumOff val="35000"/>
                </a:schemeClr>
              </a:solidFill>
              <a:effectLst/>
              <a:uLnTx/>
              <a:uFillTx/>
              <a:latin typeface="+mj-lt"/>
            </a:endParaRPr>
          </a:p>
        </p:txBody>
      </p:sp>
    </p:spTree>
    <p:extLst>
      <p:ext uri="{BB962C8B-B14F-4D97-AF65-F5344CB8AC3E}">
        <p14:creationId xmlns:p14="http://schemas.microsoft.com/office/powerpoint/2010/main" val="975111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left)">
                                      <p:cBhvr>
                                        <p:cTn id="14" dur="500"/>
                                        <p:tgtEl>
                                          <p:spTgt spid="16"/>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left)">
                                      <p:cBhvr>
                                        <p:cTn id="20" dur="500"/>
                                        <p:tgtEl>
                                          <p:spTgt spid="19"/>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500"/>
                                        <p:tgtEl>
                                          <p:spTgt spid="18"/>
                                        </p:tgtEl>
                                      </p:cBhvr>
                                    </p:animEffect>
                                  </p:childTnLst>
                                </p:cTn>
                              </p:par>
                            </p:childTnLst>
                          </p:cTn>
                        </p:par>
                        <p:par>
                          <p:cTn id="24" fill="hold">
                            <p:stCondLst>
                              <p:cond delay="1000"/>
                            </p:stCondLst>
                            <p:childTnLst>
                              <p:par>
                                <p:cTn id="25" presetID="22" presetClass="entr" presetSubtype="2"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right)">
                                      <p:cBhvr>
                                        <p:cTn id="27" dur="500"/>
                                        <p:tgtEl>
                                          <p:spTgt spid="29"/>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right)">
                                      <p:cBhvr>
                                        <p:cTn id="30" dur="500"/>
                                        <p:tgtEl>
                                          <p:spTgt spid="33"/>
                                        </p:tgtEl>
                                      </p:cBhvr>
                                    </p:animEffect>
                                  </p:childTnLst>
                                </p:cTn>
                              </p:par>
                              <p:par>
                                <p:cTn id="31" presetID="22" presetClass="entr" presetSubtype="2"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wipe(right)">
                                      <p:cBhvr>
                                        <p:cTn id="33" dur="500"/>
                                        <p:tgtEl>
                                          <p:spTgt spid="34"/>
                                        </p:tgtEl>
                                      </p:cBhvr>
                                    </p:animEffect>
                                  </p:childTnLst>
                                </p:cTn>
                              </p:par>
                              <p:par>
                                <p:cTn id="34" presetID="22" presetClass="entr" presetSubtype="2"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wipe(right)">
                                      <p:cBhvr>
                                        <p:cTn id="36" dur="500"/>
                                        <p:tgtEl>
                                          <p:spTgt spid="35"/>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wipe(right)">
                                      <p:cBhvr>
                                        <p:cTn id="3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animBg="1"/>
      <p:bldP spid="17" grpId="0" animBg="1"/>
      <p:bldP spid="18" grpId="0" animBg="1"/>
      <p:bldP spid="19" grpId="0" animBg="1"/>
      <p:bldP spid="29" grpId="0" animBg="1"/>
      <p:bldP spid="33" grpId="0" animBg="1"/>
      <p:bldP spid="34" grpId="0" animBg="1"/>
      <p:bldP spid="35" grpId="0" animBg="1"/>
      <p:bldP spid="36" grpId="0" animBg="1"/>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a:stCxn id="15" idx="4"/>
            <a:endCxn id="38" idx="0"/>
          </p:cNvCxnSpPr>
          <p:nvPr/>
        </p:nvCxnSpPr>
        <p:spPr>
          <a:xfrm>
            <a:off x="6133656" y="4069612"/>
            <a:ext cx="12954" cy="1163380"/>
          </a:xfrm>
          <a:prstGeom prst="line">
            <a:avLst/>
          </a:prstGeom>
          <a:ln w="57150">
            <a:solidFill>
              <a:schemeClr val="bg1">
                <a:alpha val="30000"/>
              </a:schemeClr>
            </a:solidFill>
            <a:prstDash val="solid"/>
            <a:head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zh-CN" altLang="en-US" dirty="0" smtClean="0"/>
              <a:t>计划</a:t>
            </a:r>
            <a:endParaRPr lang="en-US" dirty="0"/>
          </a:p>
        </p:txBody>
      </p:sp>
      <p:grpSp>
        <p:nvGrpSpPr>
          <p:cNvPr id="37" name="Group 36"/>
          <p:cNvGrpSpPr/>
          <p:nvPr/>
        </p:nvGrpSpPr>
        <p:grpSpPr>
          <a:xfrm>
            <a:off x="5981381" y="1461504"/>
            <a:ext cx="304550" cy="1063927"/>
            <a:chOff x="5981381" y="2069454"/>
            <a:chExt cx="304550" cy="1063927"/>
          </a:xfrm>
          <a:solidFill>
            <a:schemeClr val="bg1"/>
          </a:solidFill>
        </p:grpSpPr>
        <p:cxnSp>
          <p:nvCxnSpPr>
            <p:cNvPr id="3" name="Straight Connector 2"/>
            <p:cNvCxnSpPr/>
            <p:nvPr/>
          </p:nvCxnSpPr>
          <p:spPr>
            <a:xfrm>
              <a:off x="6133656" y="2196500"/>
              <a:ext cx="0" cy="936881"/>
            </a:xfrm>
            <a:prstGeom prst="line">
              <a:avLst/>
            </a:prstGeom>
            <a:grpFill/>
            <a:ln w="57150">
              <a:solidFill>
                <a:schemeClr val="bg1">
                  <a:alpha val="50000"/>
                </a:schemeClr>
              </a:solidFill>
              <a:prstDash val="solid"/>
              <a:headEnd type="none"/>
            </a:ln>
          </p:spPr>
          <p:style>
            <a:lnRef idx="1">
              <a:schemeClr val="accent1"/>
            </a:lnRef>
            <a:fillRef idx="0">
              <a:schemeClr val="accent1"/>
            </a:fillRef>
            <a:effectRef idx="0">
              <a:schemeClr val="accent1"/>
            </a:effectRef>
            <a:fontRef idx="minor">
              <a:schemeClr val="tx1"/>
            </a:fontRef>
          </p:style>
        </p:cxnSp>
        <p:sp>
          <p:nvSpPr>
            <p:cNvPr id="4" name="Isosceles Triangle 3"/>
            <p:cNvSpPr/>
            <p:nvPr/>
          </p:nvSpPr>
          <p:spPr>
            <a:xfrm rot="10800000">
              <a:off x="5981381" y="2069454"/>
              <a:ext cx="304550" cy="179775"/>
            </a:xfrm>
            <a:prstGeom prst="triangle">
              <a:avLst/>
            </a:prstGeom>
            <a:solidFill>
              <a:schemeClr val="bg1">
                <a:alpha val="50000"/>
              </a:schemeClr>
            </a:solid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sp>
        <p:nvSpPr>
          <p:cNvPr id="5" name="Oval 4"/>
          <p:cNvSpPr/>
          <p:nvPr/>
        </p:nvSpPr>
        <p:spPr>
          <a:xfrm>
            <a:off x="6045765" y="2541380"/>
            <a:ext cx="175782" cy="175782"/>
          </a:xfrm>
          <a:prstGeom prst="ellipse">
            <a:avLst/>
          </a:prstGeom>
          <a:solidFill>
            <a:schemeClr val="bg1">
              <a:alpha val="20000"/>
            </a:schemeClr>
          </a:solidFill>
          <a:ln w="381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Extract 6"/>
          <p:cNvSpPr/>
          <p:nvPr/>
        </p:nvSpPr>
        <p:spPr>
          <a:xfrm rot="16200000">
            <a:off x="6642046" y="2501364"/>
            <a:ext cx="255814" cy="255814"/>
          </a:xfrm>
          <a:prstGeom prst="flowChartExtract">
            <a:avLst/>
          </a:prstGeom>
          <a:solidFill>
            <a:schemeClr val="bg1">
              <a:alpha val="50000"/>
            </a:schemeClr>
          </a:solid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168896" y="2153782"/>
            <a:ext cx="950976" cy="950976"/>
          </a:xfrm>
          <a:prstGeom prst="ellipse">
            <a:avLst/>
          </a:prstGeom>
          <a:solidFill>
            <a:schemeClr val="bg1">
              <a:alpha val="20000"/>
            </a:schemeClr>
          </a:solidFill>
          <a:ln w="762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6133656" y="2732794"/>
            <a:ext cx="0" cy="1158104"/>
          </a:xfrm>
          <a:prstGeom prst="line">
            <a:avLst/>
          </a:prstGeom>
          <a:ln w="57150">
            <a:solidFill>
              <a:schemeClr val="bg1">
                <a:alpha val="40000"/>
              </a:schemeClr>
            </a:solidFill>
            <a:prstDash val="solid"/>
            <a:headEnd type="none"/>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6045765" y="3893830"/>
            <a:ext cx="175782" cy="175782"/>
          </a:xfrm>
          <a:prstGeom prst="ellipse">
            <a:avLst/>
          </a:prstGeom>
          <a:solidFill>
            <a:schemeClr val="bg1">
              <a:alpha val="20000"/>
            </a:schemeClr>
          </a:solidFill>
          <a:ln w="381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Extract 17"/>
          <p:cNvSpPr/>
          <p:nvPr/>
        </p:nvSpPr>
        <p:spPr>
          <a:xfrm rot="5400000">
            <a:off x="5369453" y="3866514"/>
            <a:ext cx="255814" cy="255814"/>
          </a:xfrm>
          <a:prstGeom prst="flowChartExtract">
            <a:avLst/>
          </a:prstGeom>
          <a:solidFill>
            <a:schemeClr val="bg1">
              <a:alpha val="50000"/>
            </a:schemeClr>
          </a:solid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146130" y="3516386"/>
            <a:ext cx="950976" cy="950976"/>
          </a:xfrm>
          <a:prstGeom prst="ellipse">
            <a:avLst/>
          </a:prstGeom>
          <a:solidFill>
            <a:schemeClr val="bg1">
              <a:alpha val="20000"/>
            </a:schemeClr>
          </a:solidFill>
          <a:ln w="762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390908" y="2084010"/>
            <a:ext cx="765654" cy="461665"/>
          </a:xfrm>
          <a:prstGeom prst="rect">
            <a:avLst/>
          </a:prstGeom>
        </p:spPr>
        <p:txBody>
          <a:bodyPr wrap="none">
            <a:spAutoFit/>
          </a:bodyPr>
          <a:lstStyle/>
          <a:p>
            <a:r>
              <a:rPr lang="en-US" altLang="zh-CN" sz="2400" dirty="0" smtClean="0">
                <a:solidFill>
                  <a:schemeClr val="bg1">
                    <a:lumMod val="95000"/>
                  </a:schemeClr>
                </a:solidFill>
              </a:rPr>
              <a:t>Now</a:t>
            </a:r>
          </a:p>
        </p:txBody>
      </p:sp>
      <p:sp>
        <p:nvSpPr>
          <p:cNvPr id="31" name="Rectangle 30"/>
          <p:cNvSpPr/>
          <p:nvPr/>
        </p:nvSpPr>
        <p:spPr>
          <a:xfrm>
            <a:off x="8377375" y="2556292"/>
            <a:ext cx="3048902" cy="307777"/>
          </a:xfrm>
          <a:prstGeom prst="rect">
            <a:avLst/>
          </a:prstGeom>
        </p:spPr>
        <p:txBody>
          <a:bodyPr wrap="square">
            <a:spAutoFit/>
          </a:bodyPr>
          <a:lstStyle/>
          <a:p>
            <a:r>
              <a:rPr kumimoji="1" lang="zh-CN" altLang="en-US" sz="1400" dirty="0">
                <a:solidFill>
                  <a:schemeClr val="bg1"/>
                </a:solidFill>
                <a:latin typeface="微软雅黑"/>
                <a:ea typeface="微软雅黑"/>
                <a:cs typeface="微软雅黑"/>
              </a:rPr>
              <a:t>区块链技术平台</a:t>
            </a:r>
            <a:endParaRPr kumimoji="1" lang="en-US" altLang="zh-CN" sz="1400" dirty="0">
              <a:solidFill>
                <a:schemeClr val="bg1"/>
              </a:solidFill>
              <a:latin typeface="微软雅黑"/>
              <a:ea typeface="微软雅黑"/>
              <a:cs typeface="微软雅黑"/>
            </a:endParaRPr>
          </a:p>
        </p:txBody>
      </p:sp>
      <p:sp>
        <p:nvSpPr>
          <p:cNvPr id="32" name="Rectangle 31"/>
          <p:cNvSpPr/>
          <p:nvPr/>
        </p:nvSpPr>
        <p:spPr>
          <a:xfrm>
            <a:off x="866247" y="3597770"/>
            <a:ext cx="3007536" cy="461665"/>
          </a:xfrm>
          <a:prstGeom prst="rect">
            <a:avLst/>
          </a:prstGeom>
        </p:spPr>
        <p:txBody>
          <a:bodyPr wrap="square">
            <a:spAutoFit/>
          </a:bodyPr>
          <a:lstStyle/>
          <a:p>
            <a:pPr algn="r"/>
            <a:r>
              <a:rPr lang="en-US" altLang="zh-CN" sz="2400" dirty="0" smtClean="0">
                <a:solidFill>
                  <a:schemeClr val="bg1">
                    <a:lumMod val="95000"/>
                  </a:schemeClr>
                </a:solidFill>
              </a:rPr>
              <a:t>Future</a:t>
            </a:r>
            <a:endParaRPr lang="ms-MY" sz="2400" dirty="0">
              <a:solidFill>
                <a:schemeClr val="bg1">
                  <a:lumMod val="95000"/>
                </a:schemeClr>
              </a:solidFill>
            </a:endParaRPr>
          </a:p>
        </p:txBody>
      </p:sp>
      <p:sp>
        <p:nvSpPr>
          <p:cNvPr id="33" name="Rectangle 32"/>
          <p:cNvSpPr/>
          <p:nvPr/>
        </p:nvSpPr>
        <p:spPr>
          <a:xfrm>
            <a:off x="852714" y="4056542"/>
            <a:ext cx="3048902" cy="307777"/>
          </a:xfrm>
          <a:prstGeom prst="rect">
            <a:avLst/>
          </a:prstGeom>
        </p:spPr>
        <p:txBody>
          <a:bodyPr wrap="square">
            <a:spAutoFit/>
          </a:bodyPr>
          <a:lstStyle/>
          <a:p>
            <a:pPr algn="r"/>
            <a:r>
              <a:rPr kumimoji="1" lang="zh-CN" altLang="en-US" sz="1400" dirty="0">
                <a:solidFill>
                  <a:schemeClr val="bg1"/>
                </a:solidFill>
                <a:latin typeface="微软雅黑"/>
                <a:ea typeface="微软雅黑"/>
                <a:cs typeface="微软雅黑"/>
              </a:rPr>
              <a:t>应用生态</a:t>
            </a:r>
            <a:endParaRPr kumimoji="1" lang="en-US" altLang="zh-CN" sz="1400" dirty="0">
              <a:solidFill>
                <a:schemeClr val="bg1"/>
              </a:solidFill>
              <a:latin typeface="微软雅黑"/>
              <a:ea typeface="微软雅黑"/>
              <a:cs typeface="微软雅黑"/>
            </a:endParaRPr>
          </a:p>
        </p:txBody>
      </p:sp>
      <p:sp>
        <p:nvSpPr>
          <p:cNvPr id="36" name="TextBox 35"/>
          <p:cNvSpPr txBox="1"/>
          <p:nvPr/>
        </p:nvSpPr>
        <p:spPr>
          <a:xfrm>
            <a:off x="5593700" y="705681"/>
            <a:ext cx="1079912" cy="646331"/>
          </a:xfrm>
          <a:prstGeom prst="rect">
            <a:avLst/>
          </a:prstGeom>
          <a:noFill/>
          <a:ln>
            <a:noFill/>
          </a:ln>
        </p:spPr>
        <p:txBody>
          <a:bodyPr wrap="none" rtlCol="0">
            <a:spAutoFit/>
          </a:bodyPr>
          <a:lstStyle/>
          <a:p>
            <a:pPr algn="ctr"/>
            <a:r>
              <a:rPr lang="en-US" sz="3600" dirty="0">
                <a:solidFill>
                  <a:schemeClr val="bg1">
                    <a:lumMod val="95000"/>
                  </a:schemeClr>
                </a:solidFill>
              </a:rPr>
              <a:t>Start</a:t>
            </a:r>
          </a:p>
        </p:txBody>
      </p:sp>
      <p:pic>
        <p:nvPicPr>
          <p:cNvPr id="29" name="图片 28" desc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94950" y="288925"/>
            <a:ext cx="1498600" cy="723900"/>
          </a:xfrm>
          <a:prstGeom prst="rect">
            <a:avLst/>
          </a:prstGeom>
        </p:spPr>
      </p:pic>
      <p:sp>
        <p:nvSpPr>
          <p:cNvPr id="38" name="Oval 39"/>
          <p:cNvSpPr/>
          <p:nvPr/>
        </p:nvSpPr>
        <p:spPr>
          <a:xfrm>
            <a:off x="5855887" y="5232992"/>
            <a:ext cx="581446" cy="581446"/>
          </a:xfrm>
          <a:prstGeom prst="ellipse">
            <a:avLst/>
          </a:prstGeom>
          <a:solidFill>
            <a:schemeClr val="bg1">
              <a:alpha val="20000"/>
            </a:schemeClr>
          </a:solidFill>
          <a:ln w="762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41"/>
          <p:cNvSpPr/>
          <p:nvPr/>
        </p:nvSpPr>
        <p:spPr>
          <a:xfrm>
            <a:off x="6011716" y="5389077"/>
            <a:ext cx="269275" cy="269275"/>
          </a:xfrm>
          <a:prstGeom prst="ellipse">
            <a:avLst/>
          </a:prstGeom>
          <a:solidFill>
            <a:schemeClr val="bg1">
              <a:alpha val="20000"/>
            </a:schemeClr>
          </a:solidFill>
          <a:ln w="762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4"/>
          <p:cNvSpPr txBox="1"/>
          <p:nvPr/>
        </p:nvSpPr>
        <p:spPr>
          <a:xfrm>
            <a:off x="5509802" y="5927959"/>
            <a:ext cx="1273105" cy="646331"/>
          </a:xfrm>
          <a:prstGeom prst="rect">
            <a:avLst/>
          </a:prstGeom>
          <a:noFill/>
        </p:spPr>
        <p:txBody>
          <a:bodyPr wrap="none" rtlCol="0">
            <a:spAutoFit/>
          </a:bodyPr>
          <a:lstStyle/>
          <a:p>
            <a:r>
              <a:rPr lang="en-US" sz="3600" dirty="0">
                <a:solidFill>
                  <a:schemeClr val="bg1">
                    <a:lumMod val="95000"/>
                  </a:schemeClr>
                </a:solidFill>
              </a:rPr>
              <a:t>Finish</a:t>
            </a:r>
          </a:p>
        </p:txBody>
      </p:sp>
      <p:pic>
        <p:nvPicPr>
          <p:cNvPr id="6" name="图片 5"/>
          <p:cNvPicPr>
            <a:picLocks noChangeAspect="1"/>
          </p:cNvPicPr>
          <p:nvPr/>
        </p:nvPicPr>
        <p:blipFill>
          <a:blip r:embed="rId3">
            <a:biLevel thresh="25000"/>
            <a:alphaModFix/>
            <a:extLst>
              <a:ext uri="{28A0092B-C50C-407E-A947-70E740481C1C}">
                <a14:useLocalDpi xmlns:a14="http://schemas.microsoft.com/office/drawing/2010/main" val="0"/>
              </a:ext>
            </a:extLst>
          </a:blip>
          <a:stretch>
            <a:fillRect/>
          </a:stretch>
        </p:blipFill>
        <p:spPr>
          <a:xfrm>
            <a:off x="7339584" y="2368920"/>
            <a:ext cx="609600" cy="520700"/>
          </a:xfrm>
          <a:prstGeom prst="rect">
            <a:avLst/>
          </a:prstGeom>
          <a:noFill/>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9355" y="3698091"/>
            <a:ext cx="609600" cy="609600"/>
          </a:xfrm>
          <a:prstGeom prst="rect">
            <a:avLst/>
          </a:prstGeom>
        </p:spPr>
      </p:pic>
    </p:spTree>
    <p:extLst>
      <p:ext uri="{BB962C8B-B14F-4D97-AF65-F5344CB8AC3E}">
        <p14:creationId xmlns:p14="http://schemas.microsoft.com/office/powerpoint/2010/main" val="106431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up)">
                                      <p:cBhvr>
                                        <p:cTn id="12" dur="500"/>
                                        <p:tgtEl>
                                          <p:spTgt spid="37"/>
                                        </p:tgtEl>
                                      </p:cBhvr>
                                    </p:animEffect>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2"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1+#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childTnLst>
                          </p:cTn>
                        </p:par>
                        <p:par>
                          <p:cTn id="30" fill="hold">
                            <p:stCondLst>
                              <p:cond delay="2500"/>
                            </p:stCondLst>
                            <p:childTnLst>
                              <p:par>
                                <p:cTn id="31" presetID="22" presetClass="entr" presetSubtype="1"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up)">
                                      <p:cBhvr>
                                        <p:cTn id="33" dur="500"/>
                                        <p:tgtEl>
                                          <p:spTgt spid="14"/>
                                        </p:tgtEl>
                                      </p:cBhvr>
                                    </p:animEffect>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8"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500" fill="hold"/>
                                        <p:tgtEl>
                                          <p:spTgt spid="18"/>
                                        </p:tgtEl>
                                        <p:attrNameLst>
                                          <p:attrName>ppt_x</p:attrName>
                                        </p:attrNameLst>
                                      </p:cBhvr>
                                      <p:tavLst>
                                        <p:tav tm="0">
                                          <p:val>
                                            <p:strVal val="0-#ppt_w/2"/>
                                          </p:val>
                                        </p:tav>
                                        <p:tav tm="100000">
                                          <p:val>
                                            <p:strVal val="#ppt_x"/>
                                          </p:val>
                                        </p:tav>
                                      </p:tavLst>
                                    </p:anim>
                                    <p:anim calcmode="lin" valueType="num">
                                      <p:cBhvr additive="base">
                                        <p:cTn id="43" dur="500" fill="hold"/>
                                        <p:tgtEl>
                                          <p:spTgt spid="18"/>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10" presetClass="entr" presetSubtype="0" fill="hold" grpId="0"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500"/>
                                        <p:tgtEl>
                                          <p:spTgt spid="33"/>
                                        </p:tgtEl>
                                      </p:cBhvr>
                                    </p:animEffect>
                                  </p:childTnLst>
                                </p:cTn>
                              </p:par>
                            </p:childTnLst>
                          </p:cTn>
                        </p:par>
                        <p:par>
                          <p:cTn id="51" fill="hold">
                            <p:stCondLst>
                              <p:cond delay="4500"/>
                            </p:stCondLst>
                            <p:childTnLst>
                              <p:par>
                                <p:cTn id="52" presetID="22" presetClass="entr" presetSubtype="1" fill="hold" nodeType="after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wipe(up)">
                                      <p:cBhvr>
                                        <p:cTn id="54" dur="500"/>
                                        <p:tgtEl>
                                          <p:spTgt spid="28"/>
                                        </p:tgtEl>
                                      </p:cBhvr>
                                    </p:animEffect>
                                  </p:childTnLst>
                                </p:cTn>
                              </p:par>
                            </p:childTnLst>
                          </p:cTn>
                        </p:par>
                        <p:par>
                          <p:cTn id="55" fill="hold">
                            <p:stCondLst>
                              <p:cond delay="5000"/>
                            </p:stCondLst>
                            <p:childTnLst>
                              <p:par>
                                <p:cTn id="56" presetID="16" presetClass="entr" presetSubtype="42" fill="hold" grpId="0" nodeType="after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barn(outHorizontal)">
                                      <p:cBhvr>
                                        <p:cTn id="58" dur="500"/>
                                        <p:tgtEl>
                                          <p:spTgt spid="39"/>
                                        </p:tgtEl>
                                      </p:cBhvr>
                                    </p:animEffect>
                                  </p:childTnLst>
                                </p:cTn>
                              </p:par>
                            </p:childTnLst>
                          </p:cTn>
                        </p:par>
                        <p:par>
                          <p:cTn id="59" fill="hold">
                            <p:stCondLst>
                              <p:cond delay="5500"/>
                            </p:stCondLst>
                            <p:childTnLst>
                              <p:par>
                                <p:cTn id="60" presetID="16" presetClass="entr" presetSubtype="26" fill="hold" grpId="0" nodeType="after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barn(inHorizontal)">
                                      <p:cBhvr>
                                        <p:cTn id="62" dur="500"/>
                                        <p:tgtEl>
                                          <p:spTgt spid="38"/>
                                        </p:tgtEl>
                                      </p:cBhvr>
                                    </p:animEffect>
                                  </p:childTnLst>
                                </p:cTn>
                              </p:par>
                            </p:childTnLst>
                          </p:cTn>
                        </p:par>
                        <p:par>
                          <p:cTn id="63" fill="hold">
                            <p:stCondLst>
                              <p:cond delay="6000"/>
                            </p:stCondLst>
                            <p:childTnLst>
                              <p:par>
                                <p:cTn id="64" presetID="16" presetClass="entr" presetSubtype="37" fill="hold" grpId="0" nodeType="after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barn(outVertical)">
                                      <p:cBhvr>
                                        <p:cTn id="6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5" grpId="0" animBg="1"/>
      <p:bldP spid="18" grpId="0" animBg="1"/>
      <p:bldP spid="30" grpId="0"/>
      <p:bldP spid="31" grpId="0"/>
      <p:bldP spid="32" grpId="0"/>
      <p:bldP spid="33" grpId="0"/>
      <p:bldP spid="36" grpId="0"/>
      <p:bldP spid="38" grpId="0" animBg="1"/>
      <p:bldP spid="39" grpId="0" animBg="1"/>
      <p:bldP spid="41"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 name="Rectangle 107"/>
          <p:cNvSpPr/>
          <p:nvPr/>
        </p:nvSpPr>
        <p:spPr>
          <a:xfrm>
            <a:off x="9339288" y="3433"/>
            <a:ext cx="2852712" cy="13716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0" y="5485151"/>
            <a:ext cx="2852712" cy="13716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p:cNvCxnSpPr/>
          <p:nvPr/>
        </p:nvCxnSpPr>
        <p:spPr>
          <a:xfrm>
            <a:off x="3818964" y="2743200"/>
            <a:ext cx="1882589" cy="0"/>
          </a:xfrm>
          <a:prstGeom prst="line">
            <a:avLst/>
          </a:prstGeom>
          <a:ln w="38100">
            <a:solidFill>
              <a:schemeClr val="bg1">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513478" y="4114800"/>
            <a:ext cx="1882589" cy="0"/>
          </a:xfrm>
          <a:prstGeom prst="line">
            <a:avLst/>
          </a:prstGeom>
          <a:ln w="38100">
            <a:solidFill>
              <a:schemeClr val="bg1">
                <a:alpha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0" y="5486400"/>
            <a:ext cx="362857" cy="13716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TextBox 74"/>
          <p:cNvSpPr txBox="1"/>
          <p:nvPr/>
        </p:nvSpPr>
        <p:spPr>
          <a:xfrm>
            <a:off x="2852711" y="2992579"/>
            <a:ext cx="6486577" cy="646331"/>
          </a:xfrm>
          <a:prstGeom prst="rect">
            <a:avLst/>
          </a:prstGeom>
          <a:noFill/>
        </p:spPr>
        <p:txBody>
          <a:bodyPr wrap="square" rtlCol="0">
            <a:spAutoFit/>
          </a:bodyPr>
          <a:lstStyle>
            <a:defPPr>
              <a:defRPr lang="en-US"/>
            </a:defPPr>
            <a:lvl1pPr algn="ctr">
              <a:defRPr sz="3600">
                <a:solidFill>
                  <a:schemeClr val="bg1"/>
                </a:solidFill>
              </a:defRPr>
            </a:lvl1pPr>
          </a:lstStyle>
          <a:p>
            <a:r>
              <a:rPr lang="zh-CN" altLang="en-US" dirty="0" smtClean="0"/>
              <a:t>谢谢</a:t>
            </a:r>
            <a:endParaRPr lang="en-US" dirty="0"/>
          </a:p>
        </p:txBody>
      </p:sp>
      <p:cxnSp>
        <p:nvCxnSpPr>
          <p:cNvPr id="77" name="Straight Connector 76"/>
          <p:cNvCxnSpPr>
            <a:stCxn id="51" idx="3"/>
          </p:cNvCxnSpPr>
          <p:nvPr/>
        </p:nvCxnSpPr>
        <p:spPr>
          <a:xfrm>
            <a:off x="2852712" y="6170951"/>
            <a:ext cx="3243287" cy="0"/>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6096000" y="685800"/>
            <a:ext cx="0" cy="2057400"/>
          </a:xfrm>
          <a:prstGeom prst="straightConnector1">
            <a:avLst/>
          </a:prstGeom>
          <a:ln w="19050">
            <a:solidFill>
              <a:schemeClr val="bg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endCxn id="108" idx="1"/>
          </p:cNvCxnSpPr>
          <p:nvPr/>
        </p:nvCxnSpPr>
        <p:spPr>
          <a:xfrm>
            <a:off x="6096003" y="687984"/>
            <a:ext cx="3243285" cy="1249"/>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V="1">
            <a:off x="6096000" y="4114800"/>
            <a:ext cx="0" cy="2056151"/>
          </a:xfrm>
          <a:prstGeom prst="straightConnector1">
            <a:avLst/>
          </a:prstGeom>
          <a:ln w="19050">
            <a:solidFill>
              <a:schemeClr val="bg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7" name="Rectangle 106"/>
          <p:cNvSpPr/>
          <p:nvPr/>
        </p:nvSpPr>
        <p:spPr>
          <a:xfrm>
            <a:off x="11829140" y="0"/>
            <a:ext cx="362857" cy="13716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15031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0-#ppt_w/2"/>
                                          </p:val>
                                        </p:tav>
                                        <p:tav tm="100000">
                                          <p:val>
                                            <p:strVal val="#ppt_x"/>
                                          </p:val>
                                        </p:tav>
                                      </p:tavLst>
                                    </p:anim>
                                    <p:anim calcmode="lin" valueType="num">
                                      <p:cBhvr additive="base">
                                        <p:cTn id="8" dur="500" fill="hold"/>
                                        <p:tgtEl>
                                          <p:spTgt spid="5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08"/>
                                        </p:tgtEl>
                                        <p:attrNameLst>
                                          <p:attrName>style.visibility</p:attrName>
                                        </p:attrNameLst>
                                      </p:cBhvr>
                                      <p:to>
                                        <p:strVal val="visible"/>
                                      </p:to>
                                    </p:set>
                                    <p:anim calcmode="lin" valueType="num">
                                      <p:cBhvr additive="base">
                                        <p:cTn id="11" dur="500" fill="hold"/>
                                        <p:tgtEl>
                                          <p:spTgt spid="108"/>
                                        </p:tgtEl>
                                        <p:attrNameLst>
                                          <p:attrName>ppt_x</p:attrName>
                                        </p:attrNameLst>
                                      </p:cBhvr>
                                      <p:tavLst>
                                        <p:tav tm="0">
                                          <p:val>
                                            <p:strVal val="1+#ppt_w/2"/>
                                          </p:val>
                                        </p:tav>
                                        <p:tav tm="100000">
                                          <p:val>
                                            <p:strVal val="#ppt_x"/>
                                          </p:val>
                                        </p:tav>
                                      </p:tavLst>
                                    </p:anim>
                                    <p:anim calcmode="lin" valueType="num">
                                      <p:cBhvr additive="base">
                                        <p:cTn id="12" dur="500" fill="hold"/>
                                        <p:tgtEl>
                                          <p:spTgt spid="10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wipe(left)">
                                      <p:cBhvr>
                                        <p:cTn id="16" dur="500"/>
                                        <p:tgtEl>
                                          <p:spTgt spid="77"/>
                                        </p:tgtEl>
                                      </p:cBhvr>
                                    </p:animEffect>
                                  </p:childTnLst>
                                </p:cTn>
                              </p:par>
                              <p:par>
                                <p:cTn id="17" presetID="22" presetClass="entr" presetSubtype="2" fill="hold" nodeType="withEffect">
                                  <p:stCondLst>
                                    <p:cond delay="0"/>
                                  </p:stCondLst>
                                  <p:childTnLst>
                                    <p:set>
                                      <p:cBhvr>
                                        <p:cTn id="18" dur="1" fill="hold">
                                          <p:stCondLst>
                                            <p:cond delay="0"/>
                                          </p:stCondLst>
                                        </p:cTn>
                                        <p:tgtEl>
                                          <p:spTgt spid="85"/>
                                        </p:tgtEl>
                                        <p:attrNameLst>
                                          <p:attrName>style.visibility</p:attrName>
                                        </p:attrNameLst>
                                      </p:cBhvr>
                                      <p:to>
                                        <p:strVal val="visible"/>
                                      </p:to>
                                    </p:set>
                                    <p:animEffect transition="in" filter="wipe(right)">
                                      <p:cBhvr>
                                        <p:cTn id="19" dur="500"/>
                                        <p:tgtEl>
                                          <p:spTgt spid="85"/>
                                        </p:tgtEl>
                                      </p:cBhvr>
                                    </p:animEffec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wipe(up)">
                                      <p:cBhvr>
                                        <p:cTn id="23" dur="500"/>
                                        <p:tgtEl>
                                          <p:spTgt spid="79"/>
                                        </p:tgtEl>
                                      </p:cBhvr>
                                    </p:animEffect>
                                  </p:childTnLst>
                                </p:cTn>
                              </p:par>
                              <p:par>
                                <p:cTn id="24" presetID="22" presetClass="entr" presetSubtype="4" fill="hold" nodeType="withEffect">
                                  <p:stCondLst>
                                    <p:cond delay="0"/>
                                  </p:stCondLst>
                                  <p:childTnLst>
                                    <p:set>
                                      <p:cBhvr>
                                        <p:cTn id="25" dur="1" fill="hold">
                                          <p:stCondLst>
                                            <p:cond delay="0"/>
                                          </p:stCondLst>
                                        </p:cTn>
                                        <p:tgtEl>
                                          <p:spTgt spid="90"/>
                                        </p:tgtEl>
                                        <p:attrNameLst>
                                          <p:attrName>style.visibility</p:attrName>
                                        </p:attrNameLst>
                                      </p:cBhvr>
                                      <p:to>
                                        <p:strVal val="visible"/>
                                      </p:to>
                                    </p:set>
                                    <p:animEffect transition="in" filter="wipe(down)">
                                      <p:cBhvr>
                                        <p:cTn id="26" dur="500"/>
                                        <p:tgtEl>
                                          <p:spTgt spid="90"/>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fade">
                                      <p:cBhvr>
                                        <p:cTn id="30" dur="500"/>
                                        <p:tgtEl>
                                          <p:spTgt spid="75"/>
                                        </p:tgtEl>
                                      </p:cBhvr>
                                    </p:animEffect>
                                  </p:childTnLst>
                                </p:cTn>
                              </p:par>
                              <p:par>
                                <p:cTn id="31" presetID="2" presetClass="entr" presetSubtype="8" fill="hold" nodeType="withEffect">
                                  <p:stCondLst>
                                    <p:cond delay="0"/>
                                  </p:stCondLst>
                                  <p:childTnLst>
                                    <p:set>
                                      <p:cBhvr>
                                        <p:cTn id="32" dur="1" fill="hold">
                                          <p:stCondLst>
                                            <p:cond delay="0"/>
                                          </p:stCondLst>
                                        </p:cTn>
                                        <p:tgtEl>
                                          <p:spTgt spid="64"/>
                                        </p:tgtEl>
                                        <p:attrNameLst>
                                          <p:attrName>style.visibility</p:attrName>
                                        </p:attrNameLst>
                                      </p:cBhvr>
                                      <p:to>
                                        <p:strVal val="visible"/>
                                      </p:to>
                                    </p:set>
                                    <p:anim calcmode="lin" valueType="num">
                                      <p:cBhvr additive="base">
                                        <p:cTn id="33" dur="500" fill="hold"/>
                                        <p:tgtEl>
                                          <p:spTgt spid="64"/>
                                        </p:tgtEl>
                                        <p:attrNameLst>
                                          <p:attrName>ppt_x</p:attrName>
                                        </p:attrNameLst>
                                      </p:cBhvr>
                                      <p:tavLst>
                                        <p:tav tm="0">
                                          <p:val>
                                            <p:strVal val="0-#ppt_w/2"/>
                                          </p:val>
                                        </p:tav>
                                        <p:tav tm="100000">
                                          <p:val>
                                            <p:strVal val="#ppt_x"/>
                                          </p:val>
                                        </p:tav>
                                      </p:tavLst>
                                    </p:anim>
                                    <p:anim calcmode="lin" valueType="num">
                                      <p:cBhvr additive="base">
                                        <p:cTn id="34" dur="500" fill="hold"/>
                                        <p:tgtEl>
                                          <p:spTgt spid="64"/>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0"/>
                                  </p:stCondLst>
                                  <p:childTnLst>
                                    <p:set>
                                      <p:cBhvr>
                                        <p:cTn id="36" dur="1" fill="hold">
                                          <p:stCondLst>
                                            <p:cond delay="0"/>
                                          </p:stCondLst>
                                        </p:cTn>
                                        <p:tgtEl>
                                          <p:spTgt spid="66"/>
                                        </p:tgtEl>
                                        <p:attrNameLst>
                                          <p:attrName>style.visibility</p:attrName>
                                        </p:attrNameLst>
                                      </p:cBhvr>
                                      <p:to>
                                        <p:strVal val="visible"/>
                                      </p:to>
                                    </p:set>
                                    <p:anim calcmode="lin" valueType="num">
                                      <p:cBhvr additive="base">
                                        <p:cTn id="37" dur="500" fill="hold"/>
                                        <p:tgtEl>
                                          <p:spTgt spid="66"/>
                                        </p:tgtEl>
                                        <p:attrNameLst>
                                          <p:attrName>ppt_x</p:attrName>
                                        </p:attrNameLst>
                                      </p:cBhvr>
                                      <p:tavLst>
                                        <p:tav tm="0">
                                          <p:val>
                                            <p:strVal val="1+#ppt_w/2"/>
                                          </p:val>
                                        </p:tav>
                                        <p:tav tm="100000">
                                          <p:val>
                                            <p:strVal val="#ppt_x"/>
                                          </p:val>
                                        </p:tav>
                                      </p:tavLst>
                                    </p:anim>
                                    <p:anim calcmode="lin" valueType="num">
                                      <p:cBhvr additive="base">
                                        <p:cTn id="38" dur="500" fill="hold"/>
                                        <p:tgtEl>
                                          <p:spTgt spid="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51" grpId="0" animBg="1"/>
      <p:bldP spid="7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AutoShape 2"/>
          <p:cNvSpPr>
            <a:spLocks/>
          </p:cNvSpPr>
          <p:nvPr/>
        </p:nvSpPr>
        <p:spPr bwMode="auto">
          <a:xfrm>
            <a:off x="723900" y="548235"/>
            <a:ext cx="3187023" cy="3995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defTabSz="412750" fontAlgn="base" hangingPunct="0">
              <a:spcBef>
                <a:spcPct val="0"/>
              </a:spcBef>
              <a:spcAft>
                <a:spcPct val="0"/>
              </a:spcAft>
            </a:pPr>
            <a:r>
              <a:rPr lang="en-US" sz="3600" b="1" dirty="0">
                <a:solidFill>
                  <a:schemeClr val="bg1"/>
                </a:solidFill>
                <a:latin typeface="+mj-lt"/>
                <a:cs typeface="Open Sans" charset="0"/>
                <a:sym typeface="Open Sans" charset="0"/>
              </a:rPr>
              <a:t>Icon Set</a:t>
            </a:r>
            <a:endParaRPr lang="en-US" sz="3600" dirty="0">
              <a:solidFill>
                <a:schemeClr val="bg1"/>
              </a:solidFill>
              <a:latin typeface="+mj-lt"/>
              <a:sym typeface="Gill Sans" charset="0"/>
            </a:endParaRPr>
          </a:p>
        </p:txBody>
      </p:sp>
      <p:sp>
        <p:nvSpPr>
          <p:cNvPr id="52228" name="AutoShape 4"/>
          <p:cNvSpPr>
            <a:spLocks/>
          </p:cNvSpPr>
          <p:nvPr/>
        </p:nvSpPr>
        <p:spPr bwMode="auto">
          <a:xfrm>
            <a:off x="11006254" y="4917603"/>
            <a:ext cx="449263" cy="4508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28" y="17466"/>
                </a:moveTo>
                <a:cubicBezTo>
                  <a:pt x="16669" y="16923"/>
                  <a:pt x="15846" y="16465"/>
                  <a:pt x="14963" y="16121"/>
                </a:cubicBezTo>
                <a:cubicBezTo>
                  <a:pt x="15595" y="14609"/>
                  <a:pt x="15967" y="12928"/>
                  <a:pt x="16010" y="11148"/>
                </a:cubicBezTo>
                <a:lnTo>
                  <a:pt x="20188" y="11148"/>
                </a:lnTo>
                <a:cubicBezTo>
                  <a:pt x="20097" y="13612"/>
                  <a:pt x="19065" y="15838"/>
                  <a:pt x="17428" y="17466"/>
                </a:cubicBezTo>
                <a:moveTo>
                  <a:pt x="1411" y="11148"/>
                </a:moveTo>
                <a:lnTo>
                  <a:pt x="5589" y="11148"/>
                </a:lnTo>
                <a:cubicBezTo>
                  <a:pt x="5632" y="12928"/>
                  <a:pt x="6004" y="14609"/>
                  <a:pt x="6636" y="16121"/>
                </a:cubicBezTo>
                <a:cubicBezTo>
                  <a:pt x="5753" y="16465"/>
                  <a:pt x="4931" y="16923"/>
                  <a:pt x="4171" y="17466"/>
                </a:cubicBezTo>
                <a:cubicBezTo>
                  <a:pt x="2534" y="15838"/>
                  <a:pt x="1502" y="13612"/>
                  <a:pt x="1411" y="11148"/>
                </a:cubicBezTo>
                <a:moveTo>
                  <a:pt x="3785" y="4553"/>
                </a:moveTo>
                <a:cubicBezTo>
                  <a:pt x="4579" y="5170"/>
                  <a:pt x="5448" y="5691"/>
                  <a:pt x="6388" y="6084"/>
                </a:cubicBezTo>
                <a:cubicBezTo>
                  <a:pt x="5901" y="7433"/>
                  <a:pt x="5627" y="8908"/>
                  <a:pt x="5589" y="10451"/>
                </a:cubicBezTo>
                <a:lnTo>
                  <a:pt x="1411" y="10451"/>
                </a:lnTo>
                <a:cubicBezTo>
                  <a:pt x="1494" y="8190"/>
                  <a:pt x="2376" y="6135"/>
                  <a:pt x="3785" y="4553"/>
                </a:cubicBezTo>
                <a:moveTo>
                  <a:pt x="11148" y="10451"/>
                </a:moveTo>
                <a:lnTo>
                  <a:pt x="11148" y="6950"/>
                </a:lnTo>
                <a:cubicBezTo>
                  <a:pt x="12339" y="6913"/>
                  <a:pt x="13484" y="6696"/>
                  <a:pt x="14558" y="6324"/>
                </a:cubicBezTo>
                <a:cubicBezTo>
                  <a:pt x="15018" y="7598"/>
                  <a:pt x="15276" y="8992"/>
                  <a:pt x="15314" y="10451"/>
                </a:cubicBezTo>
                <a:cubicBezTo>
                  <a:pt x="15314" y="10451"/>
                  <a:pt x="11148" y="10451"/>
                  <a:pt x="11148" y="10451"/>
                </a:cubicBezTo>
                <a:close/>
                <a:moveTo>
                  <a:pt x="14311" y="15882"/>
                </a:moveTo>
                <a:cubicBezTo>
                  <a:pt x="13309" y="15559"/>
                  <a:pt x="12247" y="15380"/>
                  <a:pt x="11148" y="15346"/>
                </a:cubicBezTo>
                <a:lnTo>
                  <a:pt x="11148" y="11148"/>
                </a:lnTo>
                <a:lnTo>
                  <a:pt x="15314" y="11148"/>
                </a:lnTo>
                <a:cubicBezTo>
                  <a:pt x="15270" y="12844"/>
                  <a:pt x="14914" y="14445"/>
                  <a:pt x="14311" y="15882"/>
                </a:cubicBezTo>
                <a:moveTo>
                  <a:pt x="14683" y="16757"/>
                </a:moveTo>
                <a:cubicBezTo>
                  <a:pt x="15476" y="17063"/>
                  <a:pt x="16218" y="17466"/>
                  <a:pt x="16904" y="17941"/>
                </a:cubicBezTo>
                <a:cubicBezTo>
                  <a:pt x="15632" y="19031"/>
                  <a:pt x="14067" y="19781"/>
                  <a:pt x="12344" y="20068"/>
                </a:cubicBezTo>
                <a:cubicBezTo>
                  <a:pt x="13280" y="19136"/>
                  <a:pt x="14076" y="18017"/>
                  <a:pt x="14683" y="16757"/>
                </a:cubicBezTo>
                <a:moveTo>
                  <a:pt x="11148" y="20188"/>
                </a:moveTo>
                <a:lnTo>
                  <a:pt x="11148" y="16043"/>
                </a:lnTo>
                <a:cubicBezTo>
                  <a:pt x="12146" y="16075"/>
                  <a:pt x="13113" y="16231"/>
                  <a:pt x="14025" y="16516"/>
                </a:cubicBezTo>
                <a:cubicBezTo>
                  <a:pt x="13314" y="17970"/>
                  <a:pt x="12343" y="19223"/>
                  <a:pt x="11185" y="20186"/>
                </a:cubicBezTo>
                <a:cubicBezTo>
                  <a:pt x="11185" y="20186"/>
                  <a:pt x="11148" y="20188"/>
                  <a:pt x="11148" y="20188"/>
                </a:cubicBezTo>
                <a:close/>
                <a:moveTo>
                  <a:pt x="9255" y="20068"/>
                </a:moveTo>
                <a:cubicBezTo>
                  <a:pt x="7532" y="19781"/>
                  <a:pt x="5967" y="19031"/>
                  <a:pt x="4695" y="17941"/>
                </a:cubicBezTo>
                <a:cubicBezTo>
                  <a:pt x="5381" y="17466"/>
                  <a:pt x="6123" y="17063"/>
                  <a:pt x="6916" y="16757"/>
                </a:cubicBezTo>
                <a:cubicBezTo>
                  <a:pt x="7523" y="18017"/>
                  <a:pt x="8319" y="19136"/>
                  <a:pt x="9255" y="20068"/>
                </a:cubicBezTo>
                <a:moveTo>
                  <a:pt x="10451" y="11148"/>
                </a:moveTo>
                <a:lnTo>
                  <a:pt x="10451" y="15346"/>
                </a:lnTo>
                <a:cubicBezTo>
                  <a:pt x="9352" y="15380"/>
                  <a:pt x="8290" y="15559"/>
                  <a:pt x="7288" y="15882"/>
                </a:cubicBezTo>
                <a:cubicBezTo>
                  <a:pt x="6685" y="14445"/>
                  <a:pt x="6329" y="12844"/>
                  <a:pt x="6285" y="11148"/>
                </a:cubicBezTo>
                <a:cubicBezTo>
                  <a:pt x="6285" y="11148"/>
                  <a:pt x="10451" y="11148"/>
                  <a:pt x="10451" y="11148"/>
                </a:cubicBezTo>
                <a:close/>
                <a:moveTo>
                  <a:pt x="7041" y="6324"/>
                </a:moveTo>
                <a:cubicBezTo>
                  <a:pt x="8115" y="6696"/>
                  <a:pt x="9260" y="6913"/>
                  <a:pt x="10451" y="6950"/>
                </a:cubicBezTo>
                <a:lnTo>
                  <a:pt x="10451" y="10451"/>
                </a:lnTo>
                <a:lnTo>
                  <a:pt x="6285" y="10451"/>
                </a:lnTo>
                <a:cubicBezTo>
                  <a:pt x="6324" y="8992"/>
                  <a:pt x="6581" y="7598"/>
                  <a:pt x="7041" y="6324"/>
                </a:cubicBezTo>
                <a:moveTo>
                  <a:pt x="6651" y="5442"/>
                </a:moveTo>
                <a:cubicBezTo>
                  <a:pt x="5790" y="5084"/>
                  <a:pt x="4993" y="4609"/>
                  <a:pt x="4263" y="4050"/>
                </a:cubicBezTo>
                <a:cubicBezTo>
                  <a:pt x="5606" y="2749"/>
                  <a:pt x="7332" y="1851"/>
                  <a:pt x="9255" y="1531"/>
                </a:cubicBezTo>
                <a:cubicBezTo>
                  <a:pt x="8175" y="2610"/>
                  <a:pt x="7286" y="3939"/>
                  <a:pt x="6651" y="5442"/>
                </a:cubicBezTo>
                <a:moveTo>
                  <a:pt x="10451" y="1411"/>
                </a:moveTo>
                <a:lnTo>
                  <a:pt x="10451" y="6253"/>
                </a:lnTo>
                <a:cubicBezTo>
                  <a:pt x="9352" y="6217"/>
                  <a:pt x="8296" y="6021"/>
                  <a:pt x="7303" y="5681"/>
                </a:cubicBezTo>
                <a:cubicBezTo>
                  <a:pt x="8029" y="3972"/>
                  <a:pt x="9101" y="2507"/>
                  <a:pt x="10415" y="1413"/>
                </a:cubicBezTo>
                <a:cubicBezTo>
                  <a:pt x="10427" y="1412"/>
                  <a:pt x="10439" y="1411"/>
                  <a:pt x="10451" y="1411"/>
                </a:cubicBezTo>
                <a:moveTo>
                  <a:pt x="12344" y="1531"/>
                </a:moveTo>
                <a:cubicBezTo>
                  <a:pt x="14267" y="1851"/>
                  <a:pt x="15993" y="2749"/>
                  <a:pt x="17336" y="4050"/>
                </a:cubicBezTo>
                <a:cubicBezTo>
                  <a:pt x="16606" y="4609"/>
                  <a:pt x="15809" y="5084"/>
                  <a:pt x="14948" y="5442"/>
                </a:cubicBezTo>
                <a:cubicBezTo>
                  <a:pt x="14313" y="3939"/>
                  <a:pt x="13424" y="2610"/>
                  <a:pt x="12344" y="1531"/>
                </a:cubicBezTo>
                <a:moveTo>
                  <a:pt x="11184" y="1413"/>
                </a:moveTo>
                <a:cubicBezTo>
                  <a:pt x="12498" y="2507"/>
                  <a:pt x="13570" y="3972"/>
                  <a:pt x="14296" y="5681"/>
                </a:cubicBezTo>
                <a:cubicBezTo>
                  <a:pt x="13303" y="6021"/>
                  <a:pt x="12247" y="6217"/>
                  <a:pt x="11148" y="6253"/>
                </a:cubicBezTo>
                <a:lnTo>
                  <a:pt x="11148" y="1411"/>
                </a:lnTo>
                <a:cubicBezTo>
                  <a:pt x="11160" y="1411"/>
                  <a:pt x="11172" y="1412"/>
                  <a:pt x="11184" y="1413"/>
                </a:cubicBezTo>
                <a:moveTo>
                  <a:pt x="10414" y="20186"/>
                </a:moveTo>
                <a:cubicBezTo>
                  <a:pt x="9256" y="19223"/>
                  <a:pt x="8285" y="17970"/>
                  <a:pt x="7574" y="16516"/>
                </a:cubicBezTo>
                <a:cubicBezTo>
                  <a:pt x="8486" y="16231"/>
                  <a:pt x="9453" y="16075"/>
                  <a:pt x="10451" y="16043"/>
                </a:cubicBezTo>
                <a:lnTo>
                  <a:pt x="10451" y="20188"/>
                </a:lnTo>
                <a:cubicBezTo>
                  <a:pt x="10451" y="20188"/>
                  <a:pt x="10414" y="20186"/>
                  <a:pt x="10414" y="20186"/>
                </a:cubicBezTo>
                <a:close/>
                <a:moveTo>
                  <a:pt x="20188" y="10451"/>
                </a:moveTo>
                <a:lnTo>
                  <a:pt x="16010" y="10451"/>
                </a:lnTo>
                <a:cubicBezTo>
                  <a:pt x="15972" y="8908"/>
                  <a:pt x="15698" y="7433"/>
                  <a:pt x="15211" y="6084"/>
                </a:cubicBezTo>
                <a:cubicBezTo>
                  <a:pt x="16151" y="5691"/>
                  <a:pt x="17020" y="5170"/>
                  <a:pt x="17814" y="4553"/>
                </a:cubicBezTo>
                <a:cubicBezTo>
                  <a:pt x="19223" y="6135"/>
                  <a:pt x="20105" y="8190"/>
                  <a:pt x="20188" y="10451"/>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nvGrpSpPr>
          <p:cNvPr id="3" name="Group 2"/>
          <p:cNvGrpSpPr/>
          <p:nvPr/>
        </p:nvGrpSpPr>
        <p:grpSpPr>
          <a:xfrm>
            <a:off x="10062485" y="4946972"/>
            <a:ext cx="464344" cy="377825"/>
            <a:chOff x="10074275" y="4479132"/>
            <a:chExt cx="464344" cy="377825"/>
          </a:xfrm>
          <a:solidFill>
            <a:schemeClr val="bg1"/>
          </a:solidFill>
        </p:grpSpPr>
        <p:sp>
          <p:nvSpPr>
            <p:cNvPr id="52229" name="AutoShape 5"/>
            <p:cNvSpPr>
              <a:spLocks/>
            </p:cNvSpPr>
            <p:nvPr/>
          </p:nvSpPr>
          <p:spPr bwMode="auto">
            <a:xfrm>
              <a:off x="10393363" y="4595019"/>
              <a:ext cx="87313" cy="116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99" y="18900"/>
                  </a:moveTo>
                  <a:lnTo>
                    <a:pt x="3600" y="18900"/>
                  </a:lnTo>
                  <a:lnTo>
                    <a:pt x="3600" y="2700"/>
                  </a:lnTo>
                  <a:lnTo>
                    <a:pt x="7200" y="2700"/>
                  </a:lnTo>
                  <a:lnTo>
                    <a:pt x="17999" y="14850"/>
                  </a:lnTo>
                  <a:cubicBezTo>
                    <a:pt x="17999" y="14850"/>
                    <a:pt x="17999" y="18900"/>
                    <a:pt x="17999" y="18900"/>
                  </a:cubicBezTo>
                  <a:close/>
                  <a:moveTo>
                    <a:pt x="10195" y="1202"/>
                  </a:moveTo>
                  <a:cubicBezTo>
                    <a:pt x="9527" y="450"/>
                    <a:pt x="8402" y="0"/>
                    <a:pt x="7200" y="0"/>
                  </a:cubicBezTo>
                  <a:lnTo>
                    <a:pt x="3600" y="0"/>
                  </a:lnTo>
                  <a:cubicBezTo>
                    <a:pt x="1610" y="0"/>
                    <a:pt x="0" y="1207"/>
                    <a:pt x="0" y="2700"/>
                  </a:cubicBezTo>
                  <a:lnTo>
                    <a:pt x="0" y="18900"/>
                  </a:lnTo>
                  <a:cubicBezTo>
                    <a:pt x="0" y="20392"/>
                    <a:pt x="1610" y="21599"/>
                    <a:pt x="3600" y="21599"/>
                  </a:cubicBezTo>
                  <a:lnTo>
                    <a:pt x="17999" y="21599"/>
                  </a:lnTo>
                  <a:cubicBezTo>
                    <a:pt x="19989" y="21599"/>
                    <a:pt x="21600" y="20392"/>
                    <a:pt x="21600" y="18900"/>
                  </a:cubicBezTo>
                  <a:lnTo>
                    <a:pt x="21600" y="14850"/>
                  </a:lnTo>
                  <a:cubicBezTo>
                    <a:pt x="21600" y="14317"/>
                    <a:pt x="21389" y="13795"/>
                    <a:pt x="20995" y="13352"/>
                  </a:cubicBezTo>
                  <a:cubicBezTo>
                    <a:pt x="20995" y="13352"/>
                    <a:pt x="10195" y="1202"/>
                    <a:pt x="10195" y="1202"/>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30" name="AutoShape 6"/>
            <p:cNvSpPr>
              <a:spLocks/>
            </p:cNvSpPr>
            <p:nvPr/>
          </p:nvSpPr>
          <p:spPr bwMode="auto">
            <a:xfrm>
              <a:off x="10074275" y="4479132"/>
              <a:ext cx="464344" cy="377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50" y="16615"/>
                  </a:moveTo>
                  <a:cubicBezTo>
                    <a:pt x="20250" y="17074"/>
                    <a:pt x="19948" y="17446"/>
                    <a:pt x="19575" y="17446"/>
                  </a:cubicBezTo>
                  <a:lnTo>
                    <a:pt x="18803" y="17446"/>
                  </a:lnTo>
                  <a:cubicBezTo>
                    <a:pt x="18501" y="16016"/>
                    <a:pt x="17453" y="14953"/>
                    <a:pt x="16200" y="14953"/>
                  </a:cubicBezTo>
                  <a:cubicBezTo>
                    <a:pt x="14945" y="14953"/>
                    <a:pt x="13897" y="16016"/>
                    <a:pt x="13595" y="17446"/>
                  </a:cubicBezTo>
                  <a:lnTo>
                    <a:pt x="10029" y="17446"/>
                  </a:lnTo>
                  <a:cubicBezTo>
                    <a:pt x="9727" y="16016"/>
                    <a:pt x="8679" y="14953"/>
                    <a:pt x="7425" y="14953"/>
                  </a:cubicBezTo>
                  <a:cubicBezTo>
                    <a:pt x="6170" y="14953"/>
                    <a:pt x="5122" y="16016"/>
                    <a:pt x="4820" y="17446"/>
                  </a:cubicBezTo>
                  <a:lnTo>
                    <a:pt x="4050" y="17446"/>
                  </a:lnTo>
                  <a:cubicBezTo>
                    <a:pt x="3677" y="17446"/>
                    <a:pt x="3375" y="17074"/>
                    <a:pt x="3375" y="16615"/>
                  </a:cubicBezTo>
                  <a:lnTo>
                    <a:pt x="3375" y="14123"/>
                  </a:lnTo>
                  <a:lnTo>
                    <a:pt x="12150" y="14123"/>
                  </a:lnTo>
                  <a:cubicBezTo>
                    <a:pt x="13266" y="14123"/>
                    <a:pt x="14175" y="13005"/>
                    <a:pt x="14175" y="11630"/>
                  </a:cubicBezTo>
                  <a:lnTo>
                    <a:pt x="14175" y="5815"/>
                  </a:lnTo>
                  <a:lnTo>
                    <a:pt x="16875" y="5815"/>
                  </a:lnTo>
                  <a:cubicBezTo>
                    <a:pt x="17100" y="5815"/>
                    <a:pt x="17311" y="5954"/>
                    <a:pt x="17436" y="6185"/>
                  </a:cubicBezTo>
                  <a:lnTo>
                    <a:pt x="20136" y="11169"/>
                  </a:lnTo>
                  <a:cubicBezTo>
                    <a:pt x="20210" y="11306"/>
                    <a:pt x="20250" y="11466"/>
                    <a:pt x="20250" y="11630"/>
                  </a:cubicBezTo>
                  <a:cubicBezTo>
                    <a:pt x="20250" y="11630"/>
                    <a:pt x="20250" y="16615"/>
                    <a:pt x="20250" y="16615"/>
                  </a:cubicBezTo>
                  <a:close/>
                  <a:moveTo>
                    <a:pt x="16200" y="19938"/>
                  </a:moveTo>
                  <a:cubicBezTo>
                    <a:pt x="15454" y="19938"/>
                    <a:pt x="14850" y="19193"/>
                    <a:pt x="14850" y="18276"/>
                  </a:cubicBezTo>
                  <a:cubicBezTo>
                    <a:pt x="14850" y="17360"/>
                    <a:pt x="15454" y="16615"/>
                    <a:pt x="16200" y="16615"/>
                  </a:cubicBezTo>
                  <a:cubicBezTo>
                    <a:pt x="16945" y="16615"/>
                    <a:pt x="17550" y="17360"/>
                    <a:pt x="17550" y="18276"/>
                  </a:cubicBezTo>
                  <a:cubicBezTo>
                    <a:pt x="17550" y="19193"/>
                    <a:pt x="16945" y="19938"/>
                    <a:pt x="16200" y="19938"/>
                  </a:cubicBezTo>
                  <a:moveTo>
                    <a:pt x="7425" y="19938"/>
                  </a:moveTo>
                  <a:cubicBezTo>
                    <a:pt x="6679" y="19938"/>
                    <a:pt x="6075" y="19193"/>
                    <a:pt x="6075" y="18276"/>
                  </a:cubicBezTo>
                  <a:cubicBezTo>
                    <a:pt x="6075" y="17360"/>
                    <a:pt x="6679" y="16615"/>
                    <a:pt x="7425" y="16615"/>
                  </a:cubicBezTo>
                  <a:cubicBezTo>
                    <a:pt x="8170" y="16615"/>
                    <a:pt x="8775" y="17360"/>
                    <a:pt x="8775" y="18276"/>
                  </a:cubicBezTo>
                  <a:cubicBezTo>
                    <a:pt x="8775" y="19193"/>
                    <a:pt x="8170" y="19938"/>
                    <a:pt x="7425" y="19938"/>
                  </a:cubicBezTo>
                  <a:moveTo>
                    <a:pt x="2024" y="12461"/>
                  </a:moveTo>
                  <a:cubicBezTo>
                    <a:pt x="1652" y="12461"/>
                    <a:pt x="1349" y="12089"/>
                    <a:pt x="1349" y="11630"/>
                  </a:cubicBezTo>
                  <a:lnTo>
                    <a:pt x="1349" y="2492"/>
                  </a:lnTo>
                  <a:cubicBezTo>
                    <a:pt x="1349" y="2033"/>
                    <a:pt x="1652" y="1661"/>
                    <a:pt x="2024" y="1661"/>
                  </a:cubicBezTo>
                  <a:lnTo>
                    <a:pt x="12150" y="1661"/>
                  </a:lnTo>
                  <a:cubicBezTo>
                    <a:pt x="12523" y="1661"/>
                    <a:pt x="12825" y="2033"/>
                    <a:pt x="12825" y="2492"/>
                  </a:cubicBezTo>
                  <a:lnTo>
                    <a:pt x="12825" y="4153"/>
                  </a:lnTo>
                  <a:lnTo>
                    <a:pt x="12825" y="5815"/>
                  </a:lnTo>
                  <a:lnTo>
                    <a:pt x="12825" y="11630"/>
                  </a:lnTo>
                  <a:cubicBezTo>
                    <a:pt x="12825" y="12089"/>
                    <a:pt x="12523" y="12461"/>
                    <a:pt x="12150" y="12461"/>
                  </a:cubicBezTo>
                  <a:cubicBezTo>
                    <a:pt x="12150" y="12461"/>
                    <a:pt x="2024" y="12461"/>
                    <a:pt x="2024" y="12461"/>
                  </a:cubicBezTo>
                  <a:close/>
                  <a:moveTo>
                    <a:pt x="21259" y="10248"/>
                  </a:moveTo>
                  <a:lnTo>
                    <a:pt x="18559" y="5263"/>
                  </a:lnTo>
                  <a:cubicBezTo>
                    <a:pt x="18182" y="4568"/>
                    <a:pt x="17552" y="4153"/>
                    <a:pt x="16875" y="4153"/>
                  </a:cubicBezTo>
                  <a:lnTo>
                    <a:pt x="14175" y="4153"/>
                  </a:lnTo>
                  <a:lnTo>
                    <a:pt x="14175" y="2492"/>
                  </a:lnTo>
                  <a:cubicBezTo>
                    <a:pt x="14175" y="1117"/>
                    <a:pt x="13266" y="0"/>
                    <a:pt x="12150" y="0"/>
                  </a:cubicBezTo>
                  <a:lnTo>
                    <a:pt x="2024" y="0"/>
                  </a:lnTo>
                  <a:cubicBezTo>
                    <a:pt x="908" y="0"/>
                    <a:pt x="0" y="1117"/>
                    <a:pt x="0" y="2492"/>
                  </a:cubicBezTo>
                  <a:lnTo>
                    <a:pt x="0" y="11630"/>
                  </a:lnTo>
                  <a:cubicBezTo>
                    <a:pt x="0" y="13005"/>
                    <a:pt x="908" y="14123"/>
                    <a:pt x="2024" y="14123"/>
                  </a:cubicBezTo>
                  <a:lnTo>
                    <a:pt x="2025" y="14123"/>
                  </a:lnTo>
                  <a:lnTo>
                    <a:pt x="2025" y="16615"/>
                  </a:lnTo>
                  <a:cubicBezTo>
                    <a:pt x="2025" y="17989"/>
                    <a:pt x="2933" y="19107"/>
                    <a:pt x="4050" y="19107"/>
                  </a:cubicBezTo>
                  <a:lnTo>
                    <a:pt x="4820" y="19107"/>
                  </a:lnTo>
                  <a:cubicBezTo>
                    <a:pt x="5122" y="20537"/>
                    <a:pt x="6170" y="21600"/>
                    <a:pt x="7425" y="21600"/>
                  </a:cubicBezTo>
                  <a:cubicBezTo>
                    <a:pt x="8679" y="21600"/>
                    <a:pt x="9727" y="20537"/>
                    <a:pt x="10029" y="19107"/>
                  </a:cubicBezTo>
                  <a:lnTo>
                    <a:pt x="13595" y="19107"/>
                  </a:lnTo>
                  <a:cubicBezTo>
                    <a:pt x="13897" y="20537"/>
                    <a:pt x="14945" y="21600"/>
                    <a:pt x="16200" y="21600"/>
                  </a:cubicBezTo>
                  <a:cubicBezTo>
                    <a:pt x="17453" y="21600"/>
                    <a:pt x="18501" y="20537"/>
                    <a:pt x="18803" y="19107"/>
                  </a:cubicBezTo>
                  <a:lnTo>
                    <a:pt x="19575" y="19107"/>
                  </a:lnTo>
                  <a:cubicBezTo>
                    <a:pt x="20691" y="19107"/>
                    <a:pt x="21599" y="17989"/>
                    <a:pt x="21599" y="16615"/>
                  </a:cubicBezTo>
                  <a:lnTo>
                    <a:pt x="21599" y="11630"/>
                  </a:lnTo>
                  <a:cubicBezTo>
                    <a:pt x="21599" y="11137"/>
                    <a:pt x="21482" y="10658"/>
                    <a:pt x="21259" y="10248"/>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8" name="Group 7"/>
          <p:cNvGrpSpPr/>
          <p:nvPr/>
        </p:nvGrpSpPr>
        <p:grpSpPr>
          <a:xfrm>
            <a:off x="9133798" y="4903315"/>
            <a:ext cx="464344" cy="465138"/>
            <a:chOff x="9145588" y="4435475"/>
            <a:chExt cx="464344" cy="465138"/>
          </a:xfrm>
          <a:solidFill>
            <a:schemeClr val="bg1"/>
          </a:solidFill>
        </p:grpSpPr>
        <p:sp>
          <p:nvSpPr>
            <p:cNvPr id="52231" name="AutoShape 7"/>
            <p:cNvSpPr>
              <a:spLocks/>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32" name="AutoShape 8"/>
            <p:cNvSpPr>
              <a:spLocks/>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33" name="AutoShape 9"/>
            <p:cNvSpPr>
              <a:spLocks/>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34" name="AutoShape 10"/>
            <p:cNvSpPr>
              <a:spLocks/>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35" name="AutoShape 11"/>
            <p:cNvSpPr>
              <a:spLocks/>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36" name="AutoShape 12"/>
            <p:cNvSpPr>
              <a:spLocks/>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37" name="AutoShape 13"/>
            <p:cNvSpPr>
              <a:spLocks/>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38" name="AutoShape 14"/>
            <p:cNvSpPr>
              <a:spLocks/>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39" name="AutoShape 15"/>
            <p:cNvSpPr>
              <a:spLocks/>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52240" name="AutoShape 16"/>
          <p:cNvSpPr>
            <a:spLocks/>
          </p:cNvSpPr>
          <p:nvPr/>
        </p:nvSpPr>
        <p:spPr bwMode="auto">
          <a:xfrm>
            <a:off x="8436885" y="5164459"/>
            <a:ext cx="57944" cy="587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4841"/>
                  <a:pt x="0" y="10800"/>
                </a:cubicBezTo>
                <a:cubicBezTo>
                  <a:pt x="0" y="16758"/>
                  <a:pt x="4838" y="21599"/>
                  <a:pt x="10800" y="21599"/>
                </a:cubicBezTo>
                <a:cubicBezTo>
                  <a:pt x="16761" y="21599"/>
                  <a:pt x="21600" y="16758"/>
                  <a:pt x="21600" y="10800"/>
                </a:cubicBezTo>
                <a:cubicBezTo>
                  <a:pt x="21600" y="4841"/>
                  <a:pt x="16761" y="0"/>
                  <a:pt x="10800"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41" name="AutoShape 17"/>
          <p:cNvSpPr>
            <a:spLocks/>
          </p:cNvSpPr>
          <p:nvPr/>
        </p:nvSpPr>
        <p:spPr bwMode="auto">
          <a:xfrm>
            <a:off x="8204317" y="4917603"/>
            <a:ext cx="464344" cy="450850"/>
          </a:xfrm>
          <a:custGeom>
            <a:avLst/>
            <a:gdLst>
              <a:gd name="T0" fmla="*/ 10473 w 20946"/>
              <a:gd name="T1" fmla="*/ 10800 h 21600"/>
              <a:gd name="T2" fmla="*/ 10473 w 20946"/>
              <a:gd name="T3" fmla="*/ 10800 h 21600"/>
              <a:gd name="T4" fmla="*/ 10473 w 20946"/>
              <a:gd name="T5" fmla="*/ 10800 h 21600"/>
              <a:gd name="T6" fmla="*/ 10473 w 20946"/>
              <a:gd name="T7" fmla="*/ 10800 h 21600"/>
            </a:gdLst>
            <a:ahLst/>
            <a:cxnLst>
              <a:cxn ang="0">
                <a:pos x="T0" y="T1"/>
              </a:cxn>
              <a:cxn ang="0">
                <a:pos x="T2" y="T3"/>
              </a:cxn>
              <a:cxn ang="0">
                <a:pos x="T4" y="T5"/>
              </a:cxn>
              <a:cxn ang="0">
                <a:pos x="T6" y="T7"/>
              </a:cxn>
            </a:cxnLst>
            <a:rect l="0" t="0" r="r" b="b"/>
            <a:pathLst>
              <a:path w="20946" h="21600">
                <a:moveTo>
                  <a:pt x="18509" y="15329"/>
                </a:moveTo>
                <a:lnTo>
                  <a:pt x="11782" y="15329"/>
                </a:lnTo>
                <a:cubicBezTo>
                  <a:pt x="10699" y="15329"/>
                  <a:pt x="9818" y="14391"/>
                  <a:pt x="9818" y="13238"/>
                </a:cubicBezTo>
                <a:cubicBezTo>
                  <a:pt x="9818" y="12086"/>
                  <a:pt x="10699" y="11148"/>
                  <a:pt x="11782" y="11148"/>
                </a:cubicBezTo>
                <a:lnTo>
                  <a:pt x="17673" y="11148"/>
                </a:lnTo>
                <a:cubicBezTo>
                  <a:pt x="18077" y="11142"/>
                  <a:pt x="18477" y="10934"/>
                  <a:pt x="18721" y="10588"/>
                </a:cubicBezTo>
                <a:cubicBezTo>
                  <a:pt x="18789" y="10491"/>
                  <a:pt x="18842" y="10381"/>
                  <a:pt x="18885" y="10267"/>
                </a:cubicBezTo>
                <a:cubicBezTo>
                  <a:pt x="18890" y="10251"/>
                  <a:pt x="18901" y="10239"/>
                  <a:pt x="18906" y="10224"/>
                </a:cubicBezTo>
                <a:cubicBezTo>
                  <a:pt x="19377" y="10880"/>
                  <a:pt x="19636" y="11686"/>
                  <a:pt x="19636" y="12541"/>
                </a:cubicBezTo>
                <a:cubicBezTo>
                  <a:pt x="19636" y="13613"/>
                  <a:pt x="19230" y="14607"/>
                  <a:pt x="18509" y="15329"/>
                </a:cubicBezTo>
                <a:moveTo>
                  <a:pt x="17673" y="17767"/>
                </a:moveTo>
                <a:cubicBezTo>
                  <a:pt x="17673" y="19114"/>
                  <a:pt x="16647" y="20206"/>
                  <a:pt x="15382" y="20206"/>
                </a:cubicBezTo>
                <a:lnTo>
                  <a:pt x="3600" y="20206"/>
                </a:lnTo>
                <a:cubicBezTo>
                  <a:pt x="2334" y="20206"/>
                  <a:pt x="1309" y="19114"/>
                  <a:pt x="1309" y="17767"/>
                </a:cubicBezTo>
                <a:lnTo>
                  <a:pt x="1309" y="6786"/>
                </a:lnTo>
                <a:cubicBezTo>
                  <a:pt x="1931" y="7334"/>
                  <a:pt x="2730" y="7664"/>
                  <a:pt x="3600" y="7664"/>
                </a:cubicBezTo>
                <a:lnTo>
                  <a:pt x="14400" y="7664"/>
                </a:lnTo>
                <a:lnTo>
                  <a:pt x="17018" y="7664"/>
                </a:lnTo>
                <a:cubicBezTo>
                  <a:pt x="17379" y="7664"/>
                  <a:pt x="17673" y="7976"/>
                  <a:pt x="17673" y="8361"/>
                </a:cubicBezTo>
                <a:lnTo>
                  <a:pt x="17673" y="9754"/>
                </a:lnTo>
                <a:lnTo>
                  <a:pt x="11782" y="9754"/>
                </a:lnTo>
                <a:cubicBezTo>
                  <a:pt x="9974" y="9754"/>
                  <a:pt x="8509" y="11314"/>
                  <a:pt x="8509" y="13238"/>
                </a:cubicBezTo>
                <a:cubicBezTo>
                  <a:pt x="8509" y="15163"/>
                  <a:pt x="9974" y="16722"/>
                  <a:pt x="11782" y="16722"/>
                </a:cubicBezTo>
                <a:lnTo>
                  <a:pt x="17673" y="16722"/>
                </a:lnTo>
                <a:cubicBezTo>
                  <a:pt x="17673" y="16722"/>
                  <a:pt x="17673" y="17767"/>
                  <a:pt x="17673" y="17767"/>
                </a:cubicBezTo>
                <a:close/>
                <a:moveTo>
                  <a:pt x="16363" y="5574"/>
                </a:moveTo>
                <a:lnTo>
                  <a:pt x="16363" y="6270"/>
                </a:lnTo>
                <a:lnTo>
                  <a:pt x="14400" y="6270"/>
                </a:lnTo>
                <a:lnTo>
                  <a:pt x="3600" y="6270"/>
                </a:lnTo>
                <a:cubicBezTo>
                  <a:pt x="3246" y="6270"/>
                  <a:pt x="2916" y="6179"/>
                  <a:pt x="2617" y="6027"/>
                </a:cubicBezTo>
                <a:lnTo>
                  <a:pt x="2617" y="5574"/>
                </a:lnTo>
                <a:cubicBezTo>
                  <a:pt x="2617" y="5574"/>
                  <a:pt x="16363" y="5574"/>
                  <a:pt x="16363" y="5574"/>
                </a:cubicBezTo>
                <a:close/>
                <a:moveTo>
                  <a:pt x="16363" y="4877"/>
                </a:moveTo>
                <a:lnTo>
                  <a:pt x="2617" y="4877"/>
                </a:lnTo>
                <a:lnTo>
                  <a:pt x="2617" y="4180"/>
                </a:lnTo>
                <a:lnTo>
                  <a:pt x="16363" y="4180"/>
                </a:lnTo>
                <a:cubicBezTo>
                  <a:pt x="16363" y="4180"/>
                  <a:pt x="16363" y="4877"/>
                  <a:pt x="16363" y="4877"/>
                </a:cubicBezTo>
                <a:close/>
                <a:moveTo>
                  <a:pt x="16363" y="3483"/>
                </a:moveTo>
                <a:lnTo>
                  <a:pt x="2617" y="3483"/>
                </a:lnTo>
                <a:lnTo>
                  <a:pt x="2617" y="2787"/>
                </a:lnTo>
                <a:lnTo>
                  <a:pt x="16363" y="2787"/>
                </a:lnTo>
                <a:cubicBezTo>
                  <a:pt x="16363" y="2787"/>
                  <a:pt x="16363" y="3483"/>
                  <a:pt x="16363" y="3483"/>
                </a:cubicBezTo>
                <a:close/>
                <a:moveTo>
                  <a:pt x="3600" y="1393"/>
                </a:moveTo>
                <a:lnTo>
                  <a:pt x="14400" y="1393"/>
                </a:lnTo>
                <a:lnTo>
                  <a:pt x="17018" y="1393"/>
                </a:lnTo>
                <a:cubicBezTo>
                  <a:pt x="17379" y="1393"/>
                  <a:pt x="17673" y="1705"/>
                  <a:pt x="17673" y="2090"/>
                </a:cubicBezTo>
                <a:lnTo>
                  <a:pt x="17673" y="3832"/>
                </a:lnTo>
                <a:lnTo>
                  <a:pt x="17673" y="4180"/>
                </a:lnTo>
                <a:lnTo>
                  <a:pt x="17673" y="6398"/>
                </a:lnTo>
                <a:cubicBezTo>
                  <a:pt x="17466" y="6321"/>
                  <a:pt x="17249" y="6270"/>
                  <a:pt x="17018" y="6270"/>
                </a:cubicBezTo>
                <a:lnTo>
                  <a:pt x="17018" y="5574"/>
                </a:lnTo>
                <a:lnTo>
                  <a:pt x="17018" y="4180"/>
                </a:lnTo>
                <a:lnTo>
                  <a:pt x="17018" y="2787"/>
                </a:lnTo>
                <a:cubicBezTo>
                  <a:pt x="17018" y="2401"/>
                  <a:pt x="16724" y="2090"/>
                  <a:pt x="16363" y="2090"/>
                </a:cubicBezTo>
                <a:lnTo>
                  <a:pt x="2617" y="2090"/>
                </a:lnTo>
                <a:cubicBezTo>
                  <a:pt x="2256" y="2090"/>
                  <a:pt x="1963" y="2401"/>
                  <a:pt x="1963" y="2787"/>
                </a:cubicBezTo>
                <a:lnTo>
                  <a:pt x="1963" y="4180"/>
                </a:lnTo>
                <a:lnTo>
                  <a:pt x="1963" y="5534"/>
                </a:lnTo>
                <a:cubicBezTo>
                  <a:pt x="1559" y="5094"/>
                  <a:pt x="1309" y="4495"/>
                  <a:pt x="1309" y="3832"/>
                </a:cubicBezTo>
                <a:cubicBezTo>
                  <a:pt x="1309" y="2485"/>
                  <a:pt x="2334" y="1393"/>
                  <a:pt x="3600" y="1393"/>
                </a:cubicBezTo>
                <a:moveTo>
                  <a:pt x="18983" y="8361"/>
                </a:moveTo>
                <a:lnTo>
                  <a:pt x="18982" y="8361"/>
                </a:lnTo>
                <a:lnTo>
                  <a:pt x="18982" y="4180"/>
                </a:lnTo>
                <a:lnTo>
                  <a:pt x="18982" y="3832"/>
                </a:lnTo>
                <a:lnTo>
                  <a:pt x="18982" y="2090"/>
                </a:lnTo>
                <a:cubicBezTo>
                  <a:pt x="18982" y="935"/>
                  <a:pt x="18102" y="0"/>
                  <a:pt x="17018" y="0"/>
                </a:cubicBezTo>
                <a:lnTo>
                  <a:pt x="14400" y="0"/>
                </a:lnTo>
                <a:lnTo>
                  <a:pt x="3600" y="0"/>
                </a:lnTo>
                <a:cubicBezTo>
                  <a:pt x="1614" y="0"/>
                  <a:pt x="0" y="1719"/>
                  <a:pt x="0" y="3832"/>
                </a:cubicBezTo>
                <a:lnTo>
                  <a:pt x="0" y="17767"/>
                </a:lnTo>
                <a:cubicBezTo>
                  <a:pt x="0" y="19880"/>
                  <a:pt x="1614" y="21600"/>
                  <a:pt x="3600" y="21600"/>
                </a:cubicBezTo>
                <a:lnTo>
                  <a:pt x="15382" y="21600"/>
                </a:lnTo>
                <a:cubicBezTo>
                  <a:pt x="17366" y="21600"/>
                  <a:pt x="18982" y="19880"/>
                  <a:pt x="18982" y="17767"/>
                </a:cubicBezTo>
                <a:lnTo>
                  <a:pt x="18982" y="16722"/>
                </a:lnTo>
                <a:lnTo>
                  <a:pt x="18983" y="16722"/>
                </a:lnTo>
                <a:cubicBezTo>
                  <a:pt x="21600" y="14631"/>
                  <a:pt x="21600" y="10452"/>
                  <a:pt x="18983" y="8361"/>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42" name="AutoShape 18"/>
          <p:cNvSpPr>
            <a:spLocks/>
          </p:cNvSpPr>
          <p:nvPr/>
        </p:nvSpPr>
        <p:spPr bwMode="auto">
          <a:xfrm>
            <a:off x="7275629" y="4903315"/>
            <a:ext cx="464344"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799"/>
                </a:moveTo>
                <a:cubicBezTo>
                  <a:pt x="20249" y="20048"/>
                  <a:pt x="20048" y="20249"/>
                  <a:pt x="19799" y="20249"/>
                </a:cubicBezTo>
                <a:lnTo>
                  <a:pt x="1800" y="20249"/>
                </a:lnTo>
                <a:cubicBezTo>
                  <a:pt x="1551" y="20249"/>
                  <a:pt x="1349" y="20048"/>
                  <a:pt x="1349" y="19799"/>
                </a:cubicBezTo>
                <a:lnTo>
                  <a:pt x="1349" y="3824"/>
                </a:lnTo>
                <a:cubicBezTo>
                  <a:pt x="1349" y="3576"/>
                  <a:pt x="1551" y="3375"/>
                  <a:pt x="1800" y="3375"/>
                </a:cubicBezTo>
                <a:lnTo>
                  <a:pt x="4724" y="3375"/>
                </a:lnTo>
                <a:lnTo>
                  <a:pt x="4724" y="4725"/>
                </a:lnTo>
                <a:cubicBezTo>
                  <a:pt x="4724" y="5098"/>
                  <a:pt x="5027" y="5400"/>
                  <a:pt x="5399" y="5400"/>
                </a:cubicBezTo>
                <a:cubicBezTo>
                  <a:pt x="5772" y="5400"/>
                  <a:pt x="6074" y="5098"/>
                  <a:pt x="6074" y="4725"/>
                </a:cubicBezTo>
                <a:lnTo>
                  <a:pt x="6074" y="3375"/>
                </a:lnTo>
                <a:lnTo>
                  <a:pt x="10124" y="3375"/>
                </a:lnTo>
                <a:lnTo>
                  <a:pt x="10124" y="4725"/>
                </a:lnTo>
                <a:cubicBezTo>
                  <a:pt x="10124" y="5098"/>
                  <a:pt x="10427" y="5400"/>
                  <a:pt x="10800" y="5400"/>
                </a:cubicBezTo>
                <a:cubicBezTo>
                  <a:pt x="11172" y="5400"/>
                  <a:pt x="11474" y="5098"/>
                  <a:pt x="11474" y="4725"/>
                </a:cubicBezTo>
                <a:lnTo>
                  <a:pt x="11474" y="3375"/>
                </a:lnTo>
                <a:lnTo>
                  <a:pt x="15524" y="3375"/>
                </a:lnTo>
                <a:lnTo>
                  <a:pt x="15524" y="4725"/>
                </a:lnTo>
                <a:cubicBezTo>
                  <a:pt x="15524" y="5098"/>
                  <a:pt x="15827" y="5400"/>
                  <a:pt x="16199" y="5400"/>
                </a:cubicBezTo>
                <a:cubicBezTo>
                  <a:pt x="16572" y="5400"/>
                  <a:pt x="16874" y="5098"/>
                  <a:pt x="16874" y="4725"/>
                </a:cubicBezTo>
                <a:lnTo>
                  <a:pt x="16874" y="3375"/>
                </a:lnTo>
                <a:lnTo>
                  <a:pt x="19799" y="3375"/>
                </a:lnTo>
                <a:cubicBezTo>
                  <a:pt x="20048" y="3375"/>
                  <a:pt x="20249" y="3576"/>
                  <a:pt x="20249" y="3824"/>
                </a:cubicBezTo>
                <a:cubicBezTo>
                  <a:pt x="20249" y="3824"/>
                  <a:pt x="20249" y="19799"/>
                  <a:pt x="20249" y="19799"/>
                </a:cubicBezTo>
                <a:close/>
                <a:moveTo>
                  <a:pt x="19799" y="2025"/>
                </a:moveTo>
                <a:lnTo>
                  <a:pt x="16874" y="2025"/>
                </a:lnTo>
                <a:lnTo>
                  <a:pt x="16874" y="675"/>
                </a:lnTo>
                <a:cubicBezTo>
                  <a:pt x="16874" y="301"/>
                  <a:pt x="16572" y="0"/>
                  <a:pt x="16199" y="0"/>
                </a:cubicBezTo>
                <a:cubicBezTo>
                  <a:pt x="15827" y="0"/>
                  <a:pt x="15524" y="301"/>
                  <a:pt x="15524" y="675"/>
                </a:cubicBezTo>
                <a:lnTo>
                  <a:pt x="15524" y="2025"/>
                </a:lnTo>
                <a:lnTo>
                  <a:pt x="11474" y="2025"/>
                </a:lnTo>
                <a:lnTo>
                  <a:pt x="11474" y="675"/>
                </a:lnTo>
                <a:cubicBezTo>
                  <a:pt x="11474" y="301"/>
                  <a:pt x="11172" y="0"/>
                  <a:pt x="10800" y="0"/>
                </a:cubicBezTo>
                <a:cubicBezTo>
                  <a:pt x="10427" y="0"/>
                  <a:pt x="10124" y="301"/>
                  <a:pt x="10124" y="675"/>
                </a:cubicBezTo>
                <a:lnTo>
                  <a:pt x="10124" y="2025"/>
                </a:lnTo>
                <a:lnTo>
                  <a:pt x="6074" y="2025"/>
                </a:lnTo>
                <a:lnTo>
                  <a:pt x="6074" y="675"/>
                </a:lnTo>
                <a:cubicBezTo>
                  <a:pt x="6074" y="301"/>
                  <a:pt x="5772" y="0"/>
                  <a:pt x="5399" y="0"/>
                </a:cubicBezTo>
                <a:cubicBezTo>
                  <a:pt x="5027" y="0"/>
                  <a:pt x="4724" y="301"/>
                  <a:pt x="4724" y="675"/>
                </a:cubicBezTo>
                <a:lnTo>
                  <a:pt x="4724" y="2025"/>
                </a:lnTo>
                <a:lnTo>
                  <a:pt x="1800" y="2025"/>
                </a:lnTo>
                <a:cubicBezTo>
                  <a:pt x="805" y="2025"/>
                  <a:pt x="0" y="2830"/>
                  <a:pt x="0" y="3824"/>
                </a:cubicBezTo>
                <a:lnTo>
                  <a:pt x="0" y="19799"/>
                </a:lnTo>
                <a:cubicBezTo>
                  <a:pt x="0" y="20793"/>
                  <a:pt x="805" y="21599"/>
                  <a:pt x="1800" y="21599"/>
                </a:cubicBezTo>
                <a:lnTo>
                  <a:pt x="19799" y="21599"/>
                </a:lnTo>
                <a:cubicBezTo>
                  <a:pt x="20794" y="21599"/>
                  <a:pt x="21600" y="20793"/>
                  <a:pt x="21600" y="19799"/>
                </a:cubicBezTo>
                <a:lnTo>
                  <a:pt x="21600" y="3824"/>
                </a:lnTo>
                <a:cubicBezTo>
                  <a:pt x="21600" y="2830"/>
                  <a:pt x="20794" y="2025"/>
                  <a:pt x="19799" y="2025"/>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43" name="AutoShape 19"/>
          <p:cNvSpPr>
            <a:spLocks/>
          </p:cNvSpPr>
          <p:nvPr/>
        </p:nvSpPr>
        <p:spPr bwMode="auto">
          <a:xfrm>
            <a:off x="7377229" y="5077940"/>
            <a:ext cx="57944" cy="436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44" name="AutoShape 20"/>
          <p:cNvSpPr>
            <a:spLocks/>
          </p:cNvSpPr>
          <p:nvPr/>
        </p:nvSpPr>
        <p:spPr bwMode="auto">
          <a:xfrm>
            <a:off x="7377229" y="5150172"/>
            <a:ext cx="57944" cy="436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45" name="AutoShape 21"/>
          <p:cNvSpPr>
            <a:spLocks/>
          </p:cNvSpPr>
          <p:nvPr/>
        </p:nvSpPr>
        <p:spPr bwMode="auto">
          <a:xfrm>
            <a:off x="7377229" y="5223197"/>
            <a:ext cx="57944"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46" name="AutoShape 22"/>
          <p:cNvSpPr>
            <a:spLocks/>
          </p:cNvSpPr>
          <p:nvPr/>
        </p:nvSpPr>
        <p:spPr bwMode="auto">
          <a:xfrm>
            <a:off x="7478829" y="5223197"/>
            <a:ext cx="57944"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47" name="AutoShape 23"/>
          <p:cNvSpPr>
            <a:spLocks/>
          </p:cNvSpPr>
          <p:nvPr/>
        </p:nvSpPr>
        <p:spPr bwMode="auto">
          <a:xfrm>
            <a:off x="7478829" y="5150172"/>
            <a:ext cx="57944" cy="436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48" name="AutoShape 24"/>
          <p:cNvSpPr>
            <a:spLocks/>
          </p:cNvSpPr>
          <p:nvPr/>
        </p:nvSpPr>
        <p:spPr bwMode="auto">
          <a:xfrm>
            <a:off x="7478829" y="5077940"/>
            <a:ext cx="57944" cy="436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49" name="AutoShape 25"/>
          <p:cNvSpPr>
            <a:spLocks/>
          </p:cNvSpPr>
          <p:nvPr/>
        </p:nvSpPr>
        <p:spPr bwMode="auto">
          <a:xfrm>
            <a:off x="7580429" y="5223197"/>
            <a:ext cx="57944"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50" name="AutoShape 26"/>
          <p:cNvSpPr>
            <a:spLocks/>
          </p:cNvSpPr>
          <p:nvPr/>
        </p:nvSpPr>
        <p:spPr bwMode="auto">
          <a:xfrm>
            <a:off x="7580429" y="5150172"/>
            <a:ext cx="57944" cy="436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51" name="AutoShape 27"/>
          <p:cNvSpPr>
            <a:spLocks/>
          </p:cNvSpPr>
          <p:nvPr/>
        </p:nvSpPr>
        <p:spPr bwMode="auto">
          <a:xfrm>
            <a:off x="7580429" y="5077940"/>
            <a:ext cx="57944" cy="436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52" name="AutoShape 28"/>
          <p:cNvSpPr>
            <a:spLocks/>
          </p:cNvSpPr>
          <p:nvPr/>
        </p:nvSpPr>
        <p:spPr bwMode="auto">
          <a:xfrm>
            <a:off x="6346148" y="4903315"/>
            <a:ext cx="46513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9450"/>
                </a:moveTo>
                <a:cubicBezTo>
                  <a:pt x="20249" y="9823"/>
                  <a:pt x="19947" y="10124"/>
                  <a:pt x="19575" y="10124"/>
                </a:cubicBezTo>
                <a:lnTo>
                  <a:pt x="18324" y="10124"/>
                </a:lnTo>
                <a:lnTo>
                  <a:pt x="15624" y="5400"/>
                </a:lnTo>
                <a:lnTo>
                  <a:pt x="17549" y="5400"/>
                </a:lnTo>
                <a:cubicBezTo>
                  <a:pt x="17762" y="5400"/>
                  <a:pt x="17962" y="5500"/>
                  <a:pt x="18089" y="5670"/>
                </a:cubicBezTo>
                <a:lnTo>
                  <a:pt x="20114" y="8370"/>
                </a:lnTo>
                <a:cubicBezTo>
                  <a:pt x="20202" y="8486"/>
                  <a:pt x="20249" y="8628"/>
                  <a:pt x="20249" y="8774"/>
                </a:cubicBezTo>
                <a:cubicBezTo>
                  <a:pt x="20249" y="8774"/>
                  <a:pt x="20249" y="9450"/>
                  <a:pt x="20249" y="9450"/>
                </a:cubicBezTo>
                <a:close/>
                <a:moveTo>
                  <a:pt x="18224" y="20249"/>
                </a:moveTo>
                <a:lnTo>
                  <a:pt x="14174" y="20249"/>
                </a:lnTo>
                <a:lnTo>
                  <a:pt x="14174" y="13500"/>
                </a:lnTo>
                <a:cubicBezTo>
                  <a:pt x="14174" y="13126"/>
                  <a:pt x="13872" y="12825"/>
                  <a:pt x="13499" y="12825"/>
                </a:cubicBezTo>
                <a:lnTo>
                  <a:pt x="8437" y="12825"/>
                </a:lnTo>
                <a:cubicBezTo>
                  <a:pt x="8064" y="12825"/>
                  <a:pt x="7762" y="13126"/>
                  <a:pt x="7762" y="13500"/>
                </a:cubicBezTo>
                <a:lnTo>
                  <a:pt x="7762" y="20249"/>
                </a:lnTo>
                <a:lnTo>
                  <a:pt x="3374" y="20249"/>
                </a:lnTo>
                <a:lnTo>
                  <a:pt x="3374" y="11475"/>
                </a:lnTo>
                <a:lnTo>
                  <a:pt x="18224" y="11475"/>
                </a:lnTo>
                <a:cubicBezTo>
                  <a:pt x="18224" y="11475"/>
                  <a:pt x="18224" y="20249"/>
                  <a:pt x="18224" y="20249"/>
                </a:cubicBezTo>
                <a:close/>
                <a:moveTo>
                  <a:pt x="13499" y="20249"/>
                </a:moveTo>
                <a:lnTo>
                  <a:pt x="8437" y="20249"/>
                </a:lnTo>
                <a:lnTo>
                  <a:pt x="8437" y="13500"/>
                </a:lnTo>
                <a:lnTo>
                  <a:pt x="13499" y="13500"/>
                </a:lnTo>
                <a:cubicBezTo>
                  <a:pt x="13499" y="13500"/>
                  <a:pt x="13499" y="20249"/>
                  <a:pt x="13499" y="20249"/>
                </a:cubicBezTo>
                <a:close/>
                <a:moveTo>
                  <a:pt x="1349" y="9450"/>
                </a:moveTo>
                <a:lnTo>
                  <a:pt x="1349" y="8774"/>
                </a:lnTo>
                <a:cubicBezTo>
                  <a:pt x="1349" y="8628"/>
                  <a:pt x="1397" y="8486"/>
                  <a:pt x="1485" y="8370"/>
                </a:cubicBezTo>
                <a:lnTo>
                  <a:pt x="3510" y="5670"/>
                </a:lnTo>
                <a:cubicBezTo>
                  <a:pt x="3637" y="5500"/>
                  <a:pt x="3837" y="5400"/>
                  <a:pt x="4049" y="5400"/>
                </a:cubicBezTo>
                <a:lnTo>
                  <a:pt x="5975" y="5400"/>
                </a:lnTo>
                <a:lnTo>
                  <a:pt x="3275" y="10124"/>
                </a:lnTo>
                <a:lnTo>
                  <a:pt x="2024" y="10124"/>
                </a:lnTo>
                <a:cubicBezTo>
                  <a:pt x="1652" y="10124"/>
                  <a:pt x="1349" y="9823"/>
                  <a:pt x="1349" y="9450"/>
                </a:cubicBezTo>
                <a:moveTo>
                  <a:pt x="13369" y="5400"/>
                </a:moveTo>
                <a:lnTo>
                  <a:pt x="14846" y="5400"/>
                </a:lnTo>
                <a:lnTo>
                  <a:pt x="17546" y="10124"/>
                </a:lnTo>
                <a:lnTo>
                  <a:pt x="14719" y="10124"/>
                </a:lnTo>
                <a:cubicBezTo>
                  <a:pt x="14719" y="10124"/>
                  <a:pt x="13369" y="5400"/>
                  <a:pt x="13369" y="5400"/>
                </a:cubicBezTo>
                <a:close/>
                <a:moveTo>
                  <a:pt x="11137" y="5400"/>
                </a:moveTo>
                <a:lnTo>
                  <a:pt x="12666" y="5400"/>
                </a:lnTo>
                <a:lnTo>
                  <a:pt x="14016" y="10124"/>
                </a:lnTo>
                <a:lnTo>
                  <a:pt x="11137" y="10124"/>
                </a:lnTo>
                <a:cubicBezTo>
                  <a:pt x="11137" y="10124"/>
                  <a:pt x="11137" y="5400"/>
                  <a:pt x="11137" y="5400"/>
                </a:cubicBezTo>
                <a:close/>
                <a:moveTo>
                  <a:pt x="8932" y="5400"/>
                </a:moveTo>
                <a:lnTo>
                  <a:pt x="10462" y="5400"/>
                </a:lnTo>
                <a:lnTo>
                  <a:pt x="10462" y="10124"/>
                </a:lnTo>
                <a:lnTo>
                  <a:pt x="7582" y="10124"/>
                </a:lnTo>
                <a:cubicBezTo>
                  <a:pt x="7582" y="10124"/>
                  <a:pt x="8932" y="5400"/>
                  <a:pt x="8932" y="5400"/>
                </a:cubicBezTo>
                <a:close/>
                <a:moveTo>
                  <a:pt x="6880" y="10124"/>
                </a:moveTo>
                <a:lnTo>
                  <a:pt x="4052" y="10124"/>
                </a:lnTo>
                <a:lnTo>
                  <a:pt x="6752" y="5400"/>
                </a:lnTo>
                <a:lnTo>
                  <a:pt x="8230" y="5400"/>
                </a:lnTo>
                <a:cubicBezTo>
                  <a:pt x="8230" y="5400"/>
                  <a:pt x="6880" y="10124"/>
                  <a:pt x="6880" y="10124"/>
                </a:cubicBezTo>
                <a:close/>
                <a:moveTo>
                  <a:pt x="17549" y="1350"/>
                </a:moveTo>
                <a:lnTo>
                  <a:pt x="17549" y="4050"/>
                </a:lnTo>
                <a:lnTo>
                  <a:pt x="4049" y="4050"/>
                </a:lnTo>
                <a:lnTo>
                  <a:pt x="4049" y="1350"/>
                </a:lnTo>
                <a:cubicBezTo>
                  <a:pt x="4049" y="1350"/>
                  <a:pt x="17549" y="1350"/>
                  <a:pt x="17549" y="1350"/>
                </a:cubicBezTo>
                <a:close/>
                <a:moveTo>
                  <a:pt x="21194" y="7560"/>
                </a:moveTo>
                <a:lnTo>
                  <a:pt x="19170" y="4861"/>
                </a:lnTo>
                <a:cubicBezTo>
                  <a:pt x="19091" y="4755"/>
                  <a:pt x="18997" y="4663"/>
                  <a:pt x="18899" y="4576"/>
                </a:cubicBezTo>
                <a:lnTo>
                  <a:pt x="18899" y="1350"/>
                </a:lnTo>
                <a:cubicBezTo>
                  <a:pt x="18899" y="605"/>
                  <a:pt x="18295" y="0"/>
                  <a:pt x="17549" y="0"/>
                </a:cubicBezTo>
                <a:lnTo>
                  <a:pt x="4049" y="0"/>
                </a:lnTo>
                <a:cubicBezTo>
                  <a:pt x="3304" y="0"/>
                  <a:pt x="2699" y="605"/>
                  <a:pt x="2699" y="1350"/>
                </a:cubicBezTo>
                <a:lnTo>
                  <a:pt x="2699" y="4576"/>
                </a:lnTo>
                <a:cubicBezTo>
                  <a:pt x="2602" y="4663"/>
                  <a:pt x="2508" y="4754"/>
                  <a:pt x="2430" y="4860"/>
                </a:cubicBezTo>
                <a:lnTo>
                  <a:pt x="406" y="7559"/>
                </a:lnTo>
                <a:cubicBezTo>
                  <a:pt x="143" y="7907"/>
                  <a:pt x="0" y="8338"/>
                  <a:pt x="0" y="8774"/>
                </a:cubicBezTo>
                <a:lnTo>
                  <a:pt x="0" y="9450"/>
                </a:lnTo>
                <a:cubicBezTo>
                  <a:pt x="0" y="10566"/>
                  <a:pt x="908" y="11475"/>
                  <a:pt x="2024" y="11475"/>
                </a:cubicBezTo>
                <a:lnTo>
                  <a:pt x="2024" y="20249"/>
                </a:lnTo>
                <a:cubicBezTo>
                  <a:pt x="2024" y="20994"/>
                  <a:pt x="2629" y="21599"/>
                  <a:pt x="3374" y="21599"/>
                </a:cubicBezTo>
                <a:lnTo>
                  <a:pt x="18224" y="21599"/>
                </a:lnTo>
                <a:cubicBezTo>
                  <a:pt x="18970" y="21599"/>
                  <a:pt x="19575" y="20994"/>
                  <a:pt x="19575" y="20249"/>
                </a:cubicBezTo>
                <a:lnTo>
                  <a:pt x="19575" y="11475"/>
                </a:lnTo>
                <a:cubicBezTo>
                  <a:pt x="20691" y="11475"/>
                  <a:pt x="21600" y="10566"/>
                  <a:pt x="21600" y="9450"/>
                </a:cubicBezTo>
                <a:lnTo>
                  <a:pt x="21600" y="8774"/>
                </a:lnTo>
                <a:cubicBezTo>
                  <a:pt x="21600" y="8338"/>
                  <a:pt x="21456" y="7907"/>
                  <a:pt x="21194" y="756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53" name="AutoShape 29"/>
          <p:cNvSpPr>
            <a:spLocks/>
          </p:cNvSpPr>
          <p:nvPr/>
        </p:nvSpPr>
        <p:spPr bwMode="auto">
          <a:xfrm>
            <a:off x="10991173" y="3988915"/>
            <a:ext cx="464344" cy="420688"/>
          </a:xfrm>
          <a:custGeom>
            <a:avLst/>
            <a:gdLst>
              <a:gd name="T0" fmla="+- 0 10736 439"/>
              <a:gd name="T1" fmla="*/ T0 w 20595"/>
              <a:gd name="T2" fmla="+- 0 10869 621"/>
              <a:gd name="T3" fmla="*/ 10869 h 20497"/>
              <a:gd name="T4" fmla="+- 0 10736 439"/>
              <a:gd name="T5" fmla="*/ T4 w 20595"/>
              <a:gd name="T6" fmla="+- 0 10869 621"/>
              <a:gd name="T7" fmla="*/ 10869 h 20497"/>
              <a:gd name="T8" fmla="+- 0 10736 439"/>
              <a:gd name="T9" fmla="*/ T8 w 20595"/>
              <a:gd name="T10" fmla="+- 0 10869 621"/>
              <a:gd name="T11" fmla="*/ 10869 h 20497"/>
              <a:gd name="T12" fmla="+- 0 10736 439"/>
              <a:gd name="T13" fmla="*/ T12 w 20595"/>
              <a:gd name="T14" fmla="+- 0 10869 621"/>
              <a:gd name="T15" fmla="*/ 10869 h 20497"/>
            </a:gdLst>
            <a:ahLst/>
            <a:cxnLst>
              <a:cxn ang="0">
                <a:pos x="T1" y="T3"/>
              </a:cxn>
              <a:cxn ang="0">
                <a:pos x="T5" y="T7"/>
              </a:cxn>
              <a:cxn ang="0">
                <a:pos x="T9" y="T11"/>
              </a:cxn>
              <a:cxn ang="0">
                <a:pos x="T13" y="T15"/>
              </a:cxn>
            </a:cxnLst>
            <a:rect l="0" t="0" r="r" b="b"/>
            <a:pathLst>
              <a:path w="20595" h="20497">
                <a:moveTo>
                  <a:pt x="18898" y="1863"/>
                </a:moveTo>
                <a:cubicBezTo>
                  <a:pt x="16636" y="-621"/>
                  <a:pt x="12968" y="-621"/>
                  <a:pt x="10707" y="1863"/>
                </a:cubicBezTo>
                <a:lnTo>
                  <a:pt x="1317" y="12053"/>
                </a:lnTo>
                <a:cubicBezTo>
                  <a:pt x="-439" y="13982"/>
                  <a:pt x="-439" y="17121"/>
                  <a:pt x="1317" y="19050"/>
                </a:cubicBezTo>
                <a:cubicBezTo>
                  <a:pt x="3073" y="20979"/>
                  <a:pt x="5931" y="20979"/>
                  <a:pt x="7687" y="19050"/>
                </a:cubicBezTo>
                <a:lnTo>
                  <a:pt x="17078" y="8860"/>
                </a:lnTo>
                <a:cubicBezTo>
                  <a:pt x="18335" y="7479"/>
                  <a:pt x="18335" y="5242"/>
                  <a:pt x="17078" y="3862"/>
                </a:cubicBezTo>
                <a:cubicBezTo>
                  <a:pt x="15821" y="2482"/>
                  <a:pt x="13783" y="2482"/>
                  <a:pt x="12527" y="3862"/>
                </a:cubicBezTo>
                <a:lnTo>
                  <a:pt x="5467" y="11614"/>
                </a:lnTo>
                <a:cubicBezTo>
                  <a:pt x="5216" y="11891"/>
                  <a:pt x="5216" y="12337"/>
                  <a:pt x="5467" y="12614"/>
                </a:cubicBezTo>
                <a:cubicBezTo>
                  <a:pt x="5719" y="12890"/>
                  <a:pt x="6126" y="12890"/>
                  <a:pt x="6378" y="12614"/>
                </a:cubicBezTo>
                <a:lnTo>
                  <a:pt x="13437" y="4861"/>
                </a:lnTo>
                <a:cubicBezTo>
                  <a:pt x="14190" y="4035"/>
                  <a:pt x="15414" y="4035"/>
                  <a:pt x="16167" y="4861"/>
                </a:cubicBezTo>
                <a:cubicBezTo>
                  <a:pt x="16920" y="5688"/>
                  <a:pt x="16920" y="7034"/>
                  <a:pt x="16167" y="7860"/>
                </a:cubicBezTo>
                <a:lnTo>
                  <a:pt x="6777" y="18050"/>
                </a:lnTo>
                <a:cubicBezTo>
                  <a:pt x="5520" y="19430"/>
                  <a:pt x="3484" y="19430"/>
                  <a:pt x="2227" y="18050"/>
                </a:cubicBezTo>
                <a:cubicBezTo>
                  <a:pt x="970" y="16670"/>
                  <a:pt x="970" y="14433"/>
                  <a:pt x="2227" y="13053"/>
                </a:cubicBezTo>
                <a:lnTo>
                  <a:pt x="11525" y="2963"/>
                </a:lnTo>
                <a:cubicBezTo>
                  <a:pt x="13285" y="1030"/>
                  <a:pt x="16139" y="1030"/>
                  <a:pt x="17896" y="2963"/>
                </a:cubicBezTo>
                <a:cubicBezTo>
                  <a:pt x="19657" y="4896"/>
                  <a:pt x="19657" y="8027"/>
                  <a:pt x="17897" y="9959"/>
                </a:cubicBezTo>
                <a:lnTo>
                  <a:pt x="10929" y="17611"/>
                </a:lnTo>
                <a:cubicBezTo>
                  <a:pt x="10677" y="17888"/>
                  <a:pt x="10677" y="18334"/>
                  <a:pt x="10929" y="18610"/>
                </a:cubicBezTo>
                <a:cubicBezTo>
                  <a:pt x="11181" y="18887"/>
                  <a:pt x="11588" y="18887"/>
                  <a:pt x="11839" y="18610"/>
                </a:cubicBezTo>
                <a:lnTo>
                  <a:pt x="18898" y="10859"/>
                </a:lnTo>
                <a:cubicBezTo>
                  <a:pt x="21160" y="8375"/>
                  <a:pt x="21160" y="4347"/>
                  <a:pt x="18898" y="1863"/>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nvGrpSpPr>
          <p:cNvPr id="7" name="Group 6"/>
          <p:cNvGrpSpPr/>
          <p:nvPr/>
        </p:nvGrpSpPr>
        <p:grpSpPr>
          <a:xfrm>
            <a:off x="10134717" y="3973834"/>
            <a:ext cx="319881" cy="465138"/>
            <a:chOff x="10146507" y="3505994"/>
            <a:chExt cx="319881" cy="465138"/>
          </a:xfrm>
          <a:solidFill>
            <a:schemeClr val="bg1"/>
          </a:solidFill>
        </p:grpSpPr>
        <p:sp>
          <p:nvSpPr>
            <p:cNvPr id="52254" name="AutoShape 30"/>
            <p:cNvSpPr>
              <a:spLocks/>
            </p:cNvSpPr>
            <p:nvPr/>
          </p:nvSpPr>
          <p:spPr bwMode="auto">
            <a:xfrm>
              <a:off x="10146507" y="3505994"/>
              <a:ext cx="319881" cy="465138"/>
            </a:xfrm>
            <a:custGeom>
              <a:avLst/>
              <a:gdLst>
                <a:gd name="T0" fmla="*/ 10383 w 20767"/>
                <a:gd name="T1" fmla="*/ 10800 h 21600"/>
                <a:gd name="T2" fmla="*/ 10383 w 20767"/>
                <a:gd name="T3" fmla="*/ 10800 h 21600"/>
                <a:gd name="T4" fmla="*/ 10383 w 20767"/>
                <a:gd name="T5" fmla="*/ 10800 h 21600"/>
                <a:gd name="T6" fmla="*/ 10383 w 20767"/>
                <a:gd name="T7" fmla="*/ 10800 h 21600"/>
              </a:gdLst>
              <a:ahLst/>
              <a:cxnLst>
                <a:cxn ang="0">
                  <a:pos x="T0" y="T1"/>
                </a:cxn>
                <a:cxn ang="0">
                  <a:pos x="T2" y="T3"/>
                </a:cxn>
                <a:cxn ang="0">
                  <a:pos x="T4" y="T5"/>
                </a:cxn>
                <a:cxn ang="0">
                  <a:pos x="T6" y="T7"/>
                </a:cxn>
              </a:cxnLst>
              <a:rect l="0" t="0" r="r" b="b"/>
              <a:pathLst>
                <a:path w="20767" h="21600">
                  <a:moveTo>
                    <a:pt x="18566" y="16551"/>
                  </a:moveTo>
                  <a:cubicBezTo>
                    <a:pt x="17960" y="18284"/>
                    <a:pt x="17274" y="20249"/>
                    <a:pt x="9436" y="20249"/>
                  </a:cubicBezTo>
                  <a:cubicBezTo>
                    <a:pt x="4711" y="20249"/>
                    <a:pt x="1888" y="17809"/>
                    <a:pt x="1888" y="15451"/>
                  </a:cubicBezTo>
                  <a:cubicBezTo>
                    <a:pt x="1888" y="13645"/>
                    <a:pt x="2349" y="12161"/>
                    <a:pt x="2835" y="10591"/>
                  </a:cubicBezTo>
                  <a:cubicBezTo>
                    <a:pt x="3454" y="8600"/>
                    <a:pt x="4088" y="6563"/>
                    <a:pt x="3813" y="3868"/>
                  </a:cubicBezTo>
                  <a:cubicBezTo>
                    <a:pt x="6723" y="6750"/>
                    <a:pt x="7759" y="10567"/>
                    <a:pt x="7759" y="10567"/>
                  </a:cubicBezTo>
                  <a:cubicBezTo>
                    <a:pt x="7759" y="10567"/>
                    <a:pt x="10468" y="7846"/>
                    <a:pt x="11196" y="6582"/>
                  </a:cubicBezTo>
                  <a:cubicBezTo>
                    <a:pt x="11755" y="7395"/>
                    <a:pt x="12267" y="10124"/>
                    <a:pt x="12267" y="12825"/>
                  </a:cubicBezTo>
                  <a:cubicBezTo>
                    <a:pt x="12267" y="12825"/>
                    <a:pt x="14773" y="11347"/>
                    <a:pt x="16653" y="9127"/>
                  </a:cubicBezTo>
                  <a:cubicBezTo>
                    <a:pt x="18632" y="11666"/>
                    <a:pt x="19346" y="14320"/>
                    <a:pt x="18566" y="16551"/>
                  </a:cubicBezTo>
                  <a:moveTo>
                    <a:pt x="16041" y="6075"/>
                  </a:moveTo>
                  <a:cubicBezTo>
                    <a:pt x="15982" y="7879"/>
                    <a:pt x="14088" y="9404"/>
                    <a:pt x="14088" y="9404"/>
                  </a:cubicBezTo>
                  <a:cubicBezTo>
                    <a:pt x="14088" y="6046"/>
                    <a:pt x="10380" y="3375"/>
                    <a:pt x="10380" y="3375"/>
                  </a:cubicBezTo>
                  <a:cubicBezTo>
                    <a:pt x="10380" y="3375"/>
                    <a:pt x="10330" y="5373"/>
                    <a:pt x="8452" y="7389"/>
                  </a:cubicBezTo>
                  <a:cubicBezTo>
                    <a:pt x="6574" y="2686"/>
                    <a:pt x="938" y="0"/>
                    <a:pt x="938" y="0"/>
                  </a:cubicBezTo>
                  <a:cubicBezTo>
                    <a:pt x="3756" y="7389"/>
                    <a:pt x="0" y="10076"/>
                    <a:pt x="0" y="15451"/>
                  </a:cubicBezTo>
                  <a:cubicBezTo>
                    <a:pt x="0" y="18604"/>
                    <a:pt x="3730" y="21599"/>
                    <a:pt x="9436" y="21599"/>
                  </a:cubicBezTo>
                  <a:cubicBezTo>
                    <a:pt x="17888" y="21599"/>
                    <a:pt x="19523" y="19379"/>
                    <a:pt x="20396" y="16878"/>
                  </a:cubicBezTo>
                  <a:cubicBezTo>
                    <a:pt x="21599" y="13436"/>
                    <a:pt x="19797" y="9432"/>
                    <a:pt x="16041" y="6075"/>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55" name="AutoShape 31"/>
            <p:cNvSpPr>
              <a:spLocks/>
            </p:cNvSpPr>
            <p:nvPr/>
          </p:nvSpPr>
          <p:spPr bwMode="auto">
            <a:xfrm>
              <a:off x="10205244" y="3709194"/>
              <a:ext cx="205581" cy="166688"/>
            </a:xfrm>
            <a:custGeom>
              <a:avLst/>
              <a:gdLst>
                <a:gd name="T0" fmla="*/ 10641 w 21282"/>
                <a:gd name="T1" fmla="*/ 10800 h 21600"/>
                <a:gd name="T2" fmla="*/ 10641 w 21282"/>
                <a:gd name="T3" fmla="*/ 10800 h 21600"/>
                <a:gd name="T4" fmla="*/ 10641 w 21282"/>
                <a:gd name="T5" fmla="*/ 10800 h 21600"/>
                <a:gd name="T6" fmla="*/ 10641 w 21282"/>
                <a:gd name="T7" fmla="*/ 10800 h 21600"/>
              </a:gdLst>
              <a:ahLst/>
              <a:cxnLst>
                <a:cxn ang="0">
                  <a:pos x="T0" y="T1"/>
                </a:cxn>
                <a:cxn ang="0">
                  <a:pos x="T2" y="T3"/>
                </a:cxn>
                <a:cxn ang="0">
                  <a:pos x="T4" y="T5"/>
                </a:cxn>
                <a:cxn ang="0">
                  <a:pos x="T6" y="T7"/>
                </a:cxn>
              </a:cxnLst>
              <a:rect l="0" t="0" r="r" b="b"/>
              <a:pathLst>
                <a:path w="21282" h="21600">
                  <a:moveTo>
                    <a:pt x="20698" y="5891"/>
                  </a:moveTo>
                  <a:lnTo>
                    <a:pt x="19424" y="7749"/>
                  </a:lnTo>
                  <a:cubicBezTo>
                    <a:pt x="17846" y="10064"/>
                    <a:pt x="16352" y="12259"/>
                    <a:pt x="12365" y="14784"/>
                  </a:cubicBezTo>
                  <a:cubicBezTo>
                    <a:pt x="11794" y="12631"/>
                    <a:pt x="11275" y="10259"/>
                    <a:pt x="11275" y="6631"/>
                  </a:cubicBezTo>
                  <a:lnTo>
                    <a:pt x="11275" y="3408"/>
                  </a:lnTo>
                  <a:lnTo>
                    <a:pt x="9000" y="7893"/>
                  </a:lnTo>
                  <a:cubicBezTo>
                    <a:pt x="8233" y="9421"/>
                    <a:pt x="7598" y="10690"/>
                    <a:pt x="6649" y="12373"/>
                  </a:cubicBezTo>
                  <a:cubicBezTo>
                    <a:pt x="5211" y="8296"/>
                    <a:pt x="4195" y="5281"/>
                    <a:pt x="3422" y="2545"/>
                  </a:cubicBezTo>
                  <a:lnTo>
                    <a:pt x="2705" y="0"/>
                  </a:lnTo>
                  <a:lnTo>
                    <a:pt x="1926" y="2847"/>
                  </a:lnTo>
                  <a:cubicBezTo>
                    <a:pt x="936" y="6469"/>
                    <a:pt x="0" y="9891"/>
                    <a:pt x="0" y="18771"/>
                  </a:cubicBezTo>
                  <a:cubicBezTo>
                    <a:pt x="0" y="19292"/>
                    <a:pt x="333" y="19714"/>
                    <a:pt x="749" y="19714"/>
                  </a:cubicBezTo>
                  <a:cubicBezTo>
                    <a:pt x="1162" y="19714"/>
                    <a:pt x="1499" y="19292"/>
                    <a:pt x="1499" y="18771"/>
                  </a:cubicBezTo>
                  <a:cubicBezTo>
                    <a:pt x="1499" y="11964"/>
                    <a:pt x="2037" y="8594"/>
                    <a:pt x="2758" y="5681"/>
                  </a:cubicBezTo>
                  <a:cubicBezTo>
                    <a:pt x="3537" y="8174"/>
                    <a:pt x="4520" y="11009"/>
                    <a:pt x="5812" y="14638"/>
                  </a:cubicBezTo>
                  <a:lnTo>
                    <a:pt x="6339" y="16117"/>
                  </a:lnTo>
                  <a:lnTo>
                    <a:pt x="7100" y="14811"/>
                  </a:lnTo>
                  <a:cubicBezTo>
                    <a:pt x="8344" y="12681"/>
                    <a:pt x="9085" y="11248"/>
                    <a:pt x="9896" y="9638"/>
                  </a:cubicBezTo>
                  <a:cubicBezTo>
                    <a:pt x="10133" y="12428"/>
                    <a:pt x="10681" y="14428"/>
                    <a:pt x="11223" y="16408"/>
                  </a:cubicBezTo>
                  <a:lnTo>
                    <a:pt x="11495" y="17404"/>
                  </a:lnTo>
                  <a:lnTo>
                    <a:pt x="12253" y="16953"/>
                  </a:lnTo>
                  <a:cubicBezTo>
                    <a:pt x="16306" y="14531"/>
                    <a:pt x="18203" y="12327"/>
                    <a:pt x="19708" y="10211"/>
                  </a:cubicBezTo>
                  <a:cubicBezTo>
                    <a:pt x="19942" y="13727"/>
                    <a:pt x="19573" y="17574"/>
                    <a:pt x="18698" y="20305"/>
                  </a:cubicBezTo>
                  <a:cubicBezTo>
                    <a:pt x="18543" y="20787"/>
                    <a:pt x="18730" y="21336"/>
                    <a:pt x="19114" y="21531"/>
                  </a:cubicBezTo>
                  <a:cubicBezTo>
                    <a:pt x="19204" y="21577"/>
                    <a:pt x="19301" y="21599"/>
                    <a:pt x="19395" y="21599"/>
                  </a:cubicBezTo>
                  <a:cubicBezTo>
                    <a:pt x="19690" y="21599"/>
                    <a:pt x="19972" y="21377"/>
                    <a:pt x="20089" y="21008"/>
                  </a:cubicBezTo>
                  <a:cubicBezTo>
                    <a:pt x="21251" y="17380"/>
                    <a:pt x="21600" y="12213"/>
                    <a:pt x="20976" y="7841"/>
                  </a:cubicBezTo>
                  <a:cubicBezTo>
                    <a:pt x="20976" y="7841"/>
                    <a:pt x="20698" y="5891"/>
                    <a:pt x="20698" y="5891"/>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52256" name="AutoShape 32"/>
          <p:cNvSpPr>
            <a:spLocks/>
          </p:cNvSpPr>
          <p:nvPr/>
        </p:nvSpPr>
        <p:spPr bwMode="auto">
          <a:xfrm>
            <a:off x="9133798" y="4003203"/>
            <a:ext cx="464344" cy="406400"/>
          </a:xfrm>
          <a:custGeom>
            <a:avLst/>
            <a:gdLst>
              <a:gd name="T0" fmla="+- 0 10800 108"/>
              <a:gd name="T1" fmla="*/ T0 w 21384"/>
              <a:gd name="T2" fmla="*/ 10800 h 21600"/>
              <a:gd name="T3" fmla="+- 0 10800 108"/>
              <a:gd name="T4" fmla="*/ T3 w 21384"/>
              <a:gd name="T5" fmla="*/ 10800 h 21600"/>
              <a:gd name="T6" fmla="+- 0 10800 108"/>
              <a:gd name="T7" fmla="*/ T6 w 21384"/>
              <a:gd name="T8" fmla="*/ 10800 h 21600"/>
              <a:gd name="T9" fmla="+- 0 10800 108"/>
              <a:gd name="T10" fmla="*/ T9 w 21384"/>
              <a:gd name="T11" fmla="*/ 10800 h 21600"/>
            </a:gdLst>
            <a:ahLst/>
            <a:cxnLst>
              <a:cxn ang="0">
                <a:pos x="T1" y="T2"/>
              </a:cxn>
              <a:cxn ang="0">
                <a:pos x="T4" y="T5"/>
              </a:cxn>
              <a:cxn ang="0">
                <a:pos x="T7" y="T8"/>
              </a:cxn>
              <a:cxn ang="0">
                <a:pos x="T10" y="T11"/>
              </a:cxn>
            </a:cxnLst>
            <a:rect l="0" t="0" r="r" b="b"/>
            <a:pathLst>
              <a:path w="21384" h="21600">
                <a:moveTo>
                  <a:pt x="18710" y="9257"/>
                </a:moveTo>
                <a:lnTo>
                  <a:pt x="16706" y="7714"/>
                </a:lnTo>
                <a:lnTo>
                  <a:pt x="16706" y="20057"/>
                </a:lnTo>
                <a:lnTo>
                  <a:pt x="4677" y="20057"/>
                </a:lnTo>
                <a:lnTo>
                  <a:pt x="4677" y="7714"/>
                </a:lnTo>
                <a:lnTo>
                  <a:pt x="2673" y="9257"/>
                </a:lnTo>
                <a:lnTo>
                  <a:pt x="1336" y="4628"/>
                </a:lnTo>
                <a:lnTo>
                  <a:pt x="4677" y="1542"/>
                </a:lnTo>
                <a:lnTo>
                  <a:pt x="7468" y="1542"/>
                </a:lnTo>
                <a:cubicBezTo>
                  <a:pt x="7841" y="2871"/>
                  <a:pt x="9136" y="3857"/>
                  <a:pt x="10691" y="3857"/>
                </a:cubicBezTo>
                <a:cubicBezTo>
                  <a:pt x="12247" y="3857"/>
                  <a:pt x="13542" y="2871"/>
                  <a:pt x="13915" y="1542"/>
                </a:cubicBezTo>
                <a:lnTo>
                  <a:pt x="16706" y="1542"/>
                </a:lnTo>
                <a:lnTo>
                  <a:pt x="20047" y="4628"/>
                </a:lnTo>
                <a:cubicBezTo>
                  <a:pt x="20047" y="4628"/>
                  <a:pt x="18710" y="9257"/>
                  <a:pt x="18710" y="9257"/>
                </a:cubicBezTo>
                <a:close/>
                <a:moveTo>
                  <a:pt x="13200" y="1542"/>
                </a:moveTo>
                <a:cubicBezTo>
                  <a:pt x="12831" y="2438"/>
                  <a:pt x="11852" y="3085"/>
                  <a:pt x="10691" y="3085"/>
                </a:cubicBezTo>
                <a:cubicBezTo>
                  <a:pt x="9531" y="3085"/>
                  <a:pt x="8552" y="2438"/>
                  <a:pt x="8183" y="1542"/>
                </a:cubicBezTo>
                <a:cubicBezTo>
                  <a:pt x="8183" y="1542"/>
                  <a:pt x="13200" y="1542"/>
                  <a:pt x="13200" y="1542"/>
                </a:cubicBezTo>
                <a:close/>
                <a:moveTo>
                  <a:pt x="20882" y="3423"/>
                </a:moveTo>
                <a:lnTo>
                  <a:pt x="17541" y="338"/>
                </a:lnTo>
                <a:cubicBezTo>
                  <a:pt x="17303" y="119"/>
                  <a:pt x="17009" y="0"/>
                  <a:pt x="16706" y="0"/>
                </a:cubicBezTo>
                <a:lnTo>
                  <a:pt x="4677" y="0"/>
                </a:lnTo>
                <a:cubicBezTo>
                  <a:pt x="4374" y="0"/>
                  <a:pt x="4080" y="119"/>
                  <a:pt x="3842" y="338"/>
                </a:cubicBezTo>
                <a:lnTo>
                  <a:pt x="501" y="3423"/>
                </a:lnTo>
                <a:cubicBezTo>
                  <a:pt x="64" y="3827"/>
                  <a:pt x="-108" y="4503"/>
                  <a:pt x="68" y="5116"/>
                </a:cubicBezTo>
                <a:lnTo>
                  <a:pt x="1405" y="9745"/>
                </a:lnTo>
                <a:cubicBezTo>
                  <a:pt x="1537" y="10201"/>
                  <a:pt x="1845" y="10560"/>
                  <a:pt x="2239" y="10716"/>
                </a:cubicBezTo>
                <a:cubicBezTo>
                  <a:pt x="2380" y="10772"/>
                  <a:pt x="2527" y="10800"/>
                  <a:pt x="2673" y="10800"/>
                </a:cubicBezTo>
                <a:cubicBezTo>
                  <a:pt x="2905" y="10800"/>
                  <a:pt x="3136" y="10729"/>
                  <a:pt x="3341" y="10593"/>
                </a:cubicBezTo>
                <a:lnTo>
                  <a:pt x="3341" y="20057"/>
                </a:lnTo>
                <a:cubicBezTo>
                  <a:pt x="3341" y="20908"/>
                  <a:pt x="3940" y="21600"/>
                  <a:pt x="4677" y="21600"/>
                </a:cubicBezTo>
                <a:lnTo>
                  <a:pt x="16706" y="21600"/>
                </a:lnTo>
                <a:cubicBezTo>
                  <a:pt x="17443" y="21600"/>
                  <a:pt x="18042" y="20908"/>
                  <a:pt x="18042" y="20057"/>
                </a:cubicBezTo>
                <a:lnTo>
                  <a:pt x="18042" y="10593"/>
                </a:lnTo>
                <a:cubicBezTo>
                  <a:pt x="18247" y="10729"/>
                  <a:pt x="18478" y="10800"/>
                  <a:pt x="18710" y="10800"/>
                </a:cubicBezTo>
                <a:cubicBezTo>
                  <a:pt x="18856" y="10800"/>
                  <a:pt x="19002" y="10772"/>
                  <a:pt x="19144" y="10716"/>
                </a:cubicBezTo>
                <a:cubicBezTo>
                  <a:pt x="19538" y="10560"/>
                  <a:pt x="19846" y="10201"/>
                  <a:pt x="19978" y="9745"/>
                </a:cubicBezTo>
                <a:lnTo>
                  <a:pt x="21315" y="5116"/>
                </a:lnTo>
                <a:cubicBezTo>
                  <a:pt x="21491" y="4503"/>
                  <a:pt x="21319" y="3827"/>
                  <a:pt x="20882" y="3423"/>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nvGrpSpPr>
          <p:cNvPr id="24" name="Group 23"/>
          <p:cNvGrpSpPr/>
          <p:nvPr/>
        </p:nvGrpSpPr>
        <p:grpSpPr>
          <a:xfrm>
            <a:off x="8204317" y="3973834"/>
            <a:ext cx="464344" cy="465138"/>
            <a:chOff x="8204317" y="3973834"/>
            <a:chExt cx="464344" cy="465138"/>
          </a:xfrm>
          <a:solidFill>
            <a:schemeClr val="bg1"/>
          </a:solidFill>
        </p:grpSpPr>
        <p:sp>
          <p:nvSpPr>
            <p:cNvPr id="52257" name="AutoShape 33"/>
            <p:cNvSpPr>
              <a:spLocks/>
            </p:cNvSpPr>
            <p:nvPr/>
          </p:nvSpPr>
          <p:spPr bwMode="auto">
            <a:xfrm>
              <a:off x="8204317" y="4148459"/>
              <a:ext cx="464344" cy="290513"/>
            </a:xfrm>
            <a:custGeom>
              <a:avLst/>
              <a:gdLst>
                <a:gd name="T0" fmla="*/ 10752 w 21505"/>
                <a:gd name="T1" fmla="*/ 10800 h 21600"/>
                <a:gd name="T2" fmla="*/ 10752 w 21505"/>
                <a:gd name="T3" fmla="*/ 10800 h 21600"/>
                <a:gd name="T4" fmla="*/ 10752 w 21505"/>
                <a:gd name="T5" fmla="*/ 10800 h 21600"/>
                <a:gd name="T6" fmla="*/ 10752 w 21505"/>
                <a:gd name="T7" fmla="*/ 10800 h 21600"/>
              </a:gdLst>
              <a:ahLst/>
              <a:cxnLst>
                <a:cxn ang="0">
                  <a:pos x="T0" y="T1"/>
                </a:cxn>
                <a:cxn ang="0">
                  <a:pos x="T2" y="T3"/>
                </a:cxn>
                <a:cxn ang="0">
                  <a:pos x="T4" y="T5"/>
                </a:cxn>
                <a:cxn ang="0">
                  <a:pos x="T6" y="T7"/>
                </a:cxn>
              </a:cxnLst>
              <a:rect l="0" t="0" r="r" b="b"/>
              <a:pathLst>
                <a:path w="21505" h="21600">
                  <a:moveTo>
                    <a:pt x="17472" y="17279"/>
                  </a:moveTo>
                  <a:lnTo>
                    <a:pt x="17472" y="18899"/>
                  </a:lnTo>
                  <a:cubicBezTo>
                    <a:pt x="17472" y="19198"/>
                    <a:pt x="17321" y="19439"/>
                    <a:pt x="17136" y="19439"/>
                  </a:cubicBezTo>
                  <a:lnTo>
                    <a:pt x="4368" y="19439"/>
                  </a:lnTo>
                  <a:cubicBezTo>
                    <a:pt x="4182" y="19439"/>
                    <a:pt x="4032" y="19198"/>
                    <a:pt x="4032" y="18899"/>
                  </a:cubicBezTo>
                  <a:lnTo>
                    <a:pt x="4032" y="17279"/>
                  </a:lnTo>
                  <a:lnTo>
                    <a:pt x="1344" y="12419"/>
                  </a:lnTo>
                  <a:cubicBezTo>
                    <a:pt x="1344" y="12121"/>
                    <a:pt x="1494" y="11879"/>
                    <a:pt x="1680" y="11879"/>
                  </a:cubicBezTo>
                  <a:lnTo>
                    <a:pt x="3360" y="11879"/>
                  </a:lnTo>
                  <a:lnTo>
                    <a:pt x="4032" y="11879"/>
                  </a:lnTo>
                  <a:lnTo>
                    <a:pt x="4704" y="11879"/>
                  </a:lnTo>
                  <a:lnTo>
                    <a:pt x="5376" y="11879"/>
                  </a:lnTo>
                  <a:lnTo>
                    <a:pt x="6048" y="11879"/>
                  </a:lnTo>
                  <a:lnTo>
                    <a:pt x="6720" y="11879"/>
                  </a:lnTo>
                  <a:lnTo>
                    <a:pt x="7392" y="11879"/>
                  </a:lnTo>
                  <a:lnTo>
                    <a:pt x="8064" y="11879"/>
                  </a:lnTo>
                  <a:lnTo>
                    <a:pt x="8736" y="11879"/>
                  </a:lnTo>
                  <a:lnTo>
                    <a:pt x="12768" y="11879"/>
                  </a:lnTo>
                  <a:lnTo>
                    <a:pt x="13440" y="11879"/>
                  </a:lnTo>
                  <a:lnTo>
                    <a:pt x="14112" y="11879"/>
                  </a:lnTo>
                  <a:lnTo>
                    <a:pt x="14784" y="11879"/>
                  </a:lnTo>
                  <a:lnTo>
                    <a:pt x="15456" y="11879"/>
                  </a:lnTo>
                  <a:lnTo>
                    <a:pt x="16128" y="11879"/>
                  </a:lnTo>
                  <a:lnTo>
                    <a:pt x="16800" y="11879"/>
                  </a:lnTo>
                  <a:lnTo>
                    <a:pt x="17472" y="11879"/>
                  </a:lnTo>
                  <a:lnTo>
                    <a:pt x="18144" y="11879"/>
                  </a:lnTo>
                  <a:lnTo>
                    <a:pt x="19824" y="11879"/>
                  </a:lnTo>
                  <a:cubicBezTo>
                    <a:pt x="20009" y="11879"/>
                    <a:pt x="20160" y="12121"/>
                    <a:pt x="20160" y="12419"/>
                  </a:cubicBezTo>
                  <a:cubicBezTo>
                    <a:pt x="20160" y="12419"/>
                    <a:pt x="17472" y="17279"/>
                    <a:pt x="17472" y="17279"/>
                  </a:cubicBezTo>
                  <a:close/>
                  <a:moveTo>
                    <a:pt x="10752" y="4320"/>
                  </a:moveTo>
                  <a:cubicBezTo>
                    <a:pt x="8625" y="4320"/>
                    <a:pt x="6826" y="6601"/>
                    <a:pt x="6246" y="9719"/>
                  </a:cubicBezTo>
                  <a:lnTo>
                    <a:pt x="5552" y="9719"/>
                  </a:lnTo>
                  <a:cubicBezTo>
                    <a:pt x="6152" y="6000"/>
                    <a:pt x="8252" y="3239"/>
                    <a:pt x="10752" y="3239"/>
                  </a:cubicBezTo>
                  <a:cubicBezTo>
                    <a:pt x="12934" y="3239"/>
                    <a:pt x="14813" y="5344"/>
                    <a:pt x="15654" y="8353"/>
                  </a:cubicBezTo>
                  <a:lnTo>
                    <a:pt x="15054" y="8835"/>
                  </a:lnTo>
                  <a:cubicBezTo>
                    <a:pt x="14323" y="6180"/>
                    <a:pt x="12671" y="4320"/>
                    <a:pt x="10752" y="4320"/>
                  </a:cubicBezTo>
                  <a:moveTo>
                    <a:pt x="10752" y="8639"/>
                  </a:moveTo>
                  <a:cubicBezTo>
                    <a:pt x="10158" y="8639"/>
                    <a:pt x="9630" y="9061"/>
                    <a:pt x="9260" y="9719"/>
                  </a:cubicBezTo>
                  <a:lnTo>
                    <a:pt x="8437" y="9719"/>
                  </a:lnTo>
                  <a:cubicBezTo>
                    <a:pt x="8904" y="8435"/>
                    <a:pt x="9761" y="7560"/>
                    <a:pt x="10752" y="7560"/>
                  </a:cubicBezTo>
                  <a:cubicBezTo>
                    <a:pt x="11742" y="7560"/>
                    <a:pt x="12600" y="8435"/>
                    <a:pt x="13066" y="9719"/>
                  </a:cubicBezTo>
                  <a:lnTo>
                    <a:pt x="12244" y="9719"/>
                  </a:lnTo>
                  <a:cubicBezTo>
                    <a:pt x="11874" y="9061"/>
                    <a:pt x="11345" y="8639"/>
                    <a:pt x="10752" y="8639"/>
                  </a:cubicBezTo>
                  <a:moveTo>
                    <a:pt x="13827" y="9719"/>
                  </a:moveTo>
                  <a:cubicBezTo>
                    <a:pt x="13307" y="7816"/>
                    <a:pt x="12126" y="6479"/>
                    <a:pt x="10752" y="6479"/>
                  </a:cubicBezTo>
                  <a:cubicBezTo>
                    <a:pt x="9378" y="6479"/>
                    <a:pt x="8197" y="7816"/>
                    <a:pt x="7676" y="9719"/>
                  </a:cubicBezTo>
                  <a:lnTo>
                    <a:pt x="6955" y="9719"/>
                  </a:lnTo>
                  <a:cubicBezTo>
                    <a:pt x="7510" y="7207"/>
                    <a:pt x="9001" y="5400"/>
                    <a:pt x="10752" y="5400"/>
                  </a:cubicBezTo>
                  <a:cubicBezTo>
                    <a:pt x="12409" y="5400"/>
                    <a:pt x="13834" y="7015"/>
                    <a:pt x="14454" y="9317"/>
                  </a:cubicBezTo>
                  <a:lnTo>
                    <a:pt x="13953" y="9719"/>
                  </a:lnTo>
                  <a:cubicBezTo>
                    <a:pt x="13953" y="9719"/>
                    <a:pt x="13827" y="9719"/>
                    <a:pt x="13827" y="9719"/>
                  </a:cubicBezTo>
                  <a:close/>
                  <a:moveTo>
                    <a:pt x="10752" y="1080"/>
                  </a:moveTo>
                  <a:cubicBezTo>
                    <a:pt x="13459" y="1080"/>
                    <a:pt x="15792" y="3672"/>
                    <a:pt x="16856" y="7388"/>
                  </a:cubicBezTo>
                  <a:lnTo>
                    <a:pt x="16256" y="7869"/>
                  </a:lnTo>
                  <a:cubicBezTo>
                    <a:pt x="15305" y="4504"/>
                    <a:pt x="13201" y="2160"/>
                    <a:pt x="10752" y="2160"/>
                  </a:cubicBezTo>
                  <a:cubicBezTo>
                    <a:pt x="7874" y="2160"/>
                    <a:pt x="5470" y="5392"/>
                    <a:pt x="4858" y="9719"/>
                  </a:cubicBezTo>
                  <a:lnTo>
                    <a:pt x="4167" y="9719"/>
                  </a:lnTo>
                  <a:cubicBezTo>
                    <a:pt x="4792" y="4796"/>
                    <a:pt x="7507" y="1080"/>
                    <a:pt x="10752" y="1080"/>
                  </a:cubicBezTo>
                  <a:moveTo>
                    <a:pt x="17336" y="9719"/>
                  </a:moveTo>
                  <a:lnTo>
                    <a:pt x="16958" y="9719"/>
                  </a:lnTo>
                  <a:lnTo>
                    <a:pt x="17294" y="9449"/>
                  </a:lnTo>
                  <a:cubicBezTo>
                    <a:pt x="17307" y="9540"/>
                    <a:pt x="17325" y="9628"/>
                    <a:pt x="17336" y="9719"/>
                  </a:cubicBezTo>
                  <a:moveTo>
                    <a:pt x="19824" y="9719"/>
                  </a:moveTo>
                  <a:lnTo>
                    <a:pt x="18016" y="9719"/>
                  </a:lnTo>
                  <a:cubicBezTo>
                    <a:pt x="17986" y="9461"/>
                    <a:pt x="17948" y="9209"/>
                    <a:pt x="17908" y="8957"/>
                  </a:cubicBezTo>
                  <a:lnTo>
                    <a:pt x="21132" y="6366"/>
                  </a:lnTo>
                  <a:cubicBezTo>
                    <a:pt x="21464" y="6099"/>
                    <a:pt x="21599" y="5450"/>
                    <a:pt x="21433" y="4916"/>
                  </a:cubicBezTo>
                  <a:cubicBezTo>
                    <a:pt x="21267" y="4383"/>
                    <a:pt x="20864" y="4169"/>
                    <a:pt x="20532" y="4433"/>
                  </a:cubicBezTo>
                  <a:lnTo>
                    <a:pt x="17456" y="6905"/>
                  </a:lnTo>
                  <a:cubicBezTo>
                    <a:pt x="16282" y="2836"/>
                    <a:pt x="13721" y="0"/>
                    <a:pt x="10752" y="0"/>
                  </a:cubicBezTo>
                  <a:cubicBezTo>
                    <a:pt x="7135" y="0"/>
                    <a:pt x="4122" y="4198"/>
                    <a:pt x="3488" y="9719"/>
                  </a:cubicBezTo>
                  <a:lnTo>
                    <a:pt x="1680" y="9719"/>
                  </a:lnTo>
                  <a:cubicBezTo>
                    <a:pt x="754" y="9719"/>
                    <a:pt x="0" y="10930"/>
                    <a:pt x="0" y="12419"/>
                  </a:cubicBezTo>
                  <a:cubicBezTo>
                    <a:pt x="0" y="12949"/>
                    <a:pt x="121" y="13459"/>
                    <a:pt x="339" y="13855"/>
                  </a:cubicBezTo>
                  <a:lnTo>
                    <a:pt x="2688" y="18101"/>
                  </a:lnTo>
                  <a:lnTo>
                    <a:pt x="2688" y="18899"/>
                  </a:lnTo>
                  <a:cubicBezTo>
                    <a:pt x="2688" y="20389"/>
                    <a:pt x="3442" y="21599"/>
                    <a:pt x="4368" y="21599"/>
                  </a:cubicBezTo>
                  <a:lnTo>
                    <a:pt x="17136" y="21599"/>
                  </a:lnTo>
                  <a:cubicBezTo>
                    <a:pt x="18062" y="21599"/>
                    <a:pt x="18816" y="20389"/>
                    <a:pt x="18816" y="18899"/>
                  </a:cubicBezTo>
                  <a:lnTo>
                    <a:pt x="18816" y="18101"/>
                  </a:lnTo>
                  <a:lnTo>
                    <a:pt x="21165" y="13855"/>
                  </a:lnTo>
                  <a:cubicBezTo>
                    <a:pt x="21383" y="13459"/>
                    <a:pt x="21504" y="12949"/>
                    <a:pt x="21504" y="12419"/>
                  </a:cubicBezTo>
                  <a:cubicBezTo>
                    <a:pt x="21504" y="10930"/>
                    <a:pt x="20750" y="9719"/>
                    <a:pt x="19824" y="971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58" name="AutoShape 34"/>
            <p:cNvSpPr>
              <a:spLocks/>
            </p:cNvSpPr>
            <p:nvPr/>
          </p:nvSpPr>
          <p:spPr bwMode="auto">
            <a:xfrm>
              <a:off x="8320204" y="4032572"/>
              <a:ext cx="33338" cy="108744"/>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47"/>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6"/>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1" y="20691"/>
                    <a:pt x="1719" y="20730"/>
                    <a:pt x="1763" y="2077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59" name="AutoShape 35"/>
            <p:cNvSpPr>
              <a:spLocks/>
            </p:cNvSpPr>
            <p:nvPr/>
          </p:nvSpPr>
          <p:spPr bwMode="auto">
            <a:xfrm>
              <a:off x="8494829" y="4032572"/>
              <a:ext cx="32544" cy="108744"/>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50"/>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6"/>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1" y="20691"/>
                    <a:pt x="1719" y="20730"/>
                    <a:pt x="1763" y="2077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60" name="AutoShape 36"/>
            <p:cNvSpPr>
              <a:spLocks/>
            </p:cNvSpPr>
            <p:nvPr/>
          </p:nvSpPr>
          <p:spPr bwMode="auto">
            <a:xfrm>
              <a:off x="8421804" y="3973834"/>
              <a:ext cx="33338" cy="109538"/>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50"/>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9"/>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5" y="20691"/>
                    <a:pt x="1719" y="20730"/>
                    <a:pt x="1763" y="2077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23" name="Group 22"/>
          <p:cNvGrpSpPr/>
          <p:nvPr/>
        </p:nvGrpSpPr>
        <p:grpSpPr>
          <a:xfrm>
            <a:off x="7275629" y="3973834"/>
            <a:ext cx="464344" cy="465138"/>
            <a:chOff x="7275629" y="3973834"/>
            <a:chExt cx="464344" cy="465138"/>
          </a:xfrm>
          <a:solidFill>
            <a:schemeClr val="bg1"/>
          </a:solidFill>
        </p:grpSpPr>
        <p:sp>
          <p:nvSpPr>
            <p:cNvPr id="52261" name="AutoShape 37"/>
            <p:cNvSpPr>
              <a:spLocks/>
            </p:cNvSpPr>
            <p:nvPr/>
          </p:nvSpPr>
          <p:spPr bwMode="auto">
            <a:xfrm>
              <a:off x="7275629" y="401749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62" name="AutoShape 38"/>
            <p:cNvSpPr>
              <a:spLocks/>
            </p:cNvSpPr>
            <p:nvPr/>
          </p:nvSpPr>
          <p:spPr bwMode="auto">
            <a:xfrm>
              <a:off x="7478829" y="420640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63" name="AutoShape 39"/>
            <p:cNvSpPr>
              <a:spLocks/>
            </p:cNvSpPr>
            <p:nvPr/>
          </p:nvSpPr>
          <p:spPr bwMode="auto">
            <a:xfrm>
              <a:off x="7667742" y="397383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64" name="AutoShape 40"/>
            <p:cNvSpPr>
              <a:spLocks/>
            </p:cNvSpPr>
            <p:nvPr/>
          </p:nvSpPr>
          <p:spPr bwMode="auto">
            <a:xfrm>
              <a:off x="7391517" y="419211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65" name="AutoShape 41"/>
            <p:cNvSpPr>
              <a:spLocks/>
            </p:cNvSpPr>
            <p:nvPr/>
          </p:nvSpPr>
          <p:spPr bwMode="auto">
            <a:xfrm>
              <a:off x="7449460" y="429371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66" name="AutoShape 42"/>
            <p:cNvSpPr>
              <a:spLocks/>
            </p:cNvSpPr>
            <p:nvPr/>
          </p:nvSpPr>
          <p:spPr bwMode="auto">
            <a:xfrm>
              <a:off x="7682029" y="407543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6" name="Group 5"/>
          <p:cNvGrpSpPr/>
          <p:nvPr/>
        </p:nvGrpSpPr>
        <p:grpSpPr>
          <a:xfrm>
            <a:off x="6346148" y="4003203"/>
            <a:ext cx="465138" cy="406400"/>
            <a:chOff x="6357938" y="3535363"/>
            <a:chExt cx="465138" cy="406400"/>
          </a:xfrm>
          <a:solidFill>
            <a:schemeClr val="bg1"/>
          </a:solidFill>
        </p:grpSpPr>
        <p:sp>
          <p:nvSpPr>
            <p:cNvPr id="52267" name="AutoShape 43"/>
            <p:cNvSpPr>
              <a:spLocks/>
            </p:cNvSpPr>
            <p:nvPr/>
          </p:nvSpPr>
          <p:spPr bwMode="auto">
            <a:xfrm>
              <a:off x="6357938" y="3535363"/>
              <a:ext cx="465138" cy="3341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68" name="AutoShape 44"/>
            <p:cNvSpPr>
              <a:spLocks/>
            </p:cNvSpPr>
            <p:nvPr/>
          </p:nvSpPr>
          <p:spPr bwMode="auto">
            <a:xfrm>
              <a:off x="6779419" y="3680619"/>
              <a:ext cx="28575" cy="1595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69" name="AutoShape 45"/>
            <p:cNvSpPr>
              <a:spLocks/>
            </p:cNvSpPr>
            <p:nvPr/>
          </p:nvSpPr>
          <p:spPr bwMode="auto">
            <a:xfrm>
              <a:off x="6764338" y="3854450"/>
              <a:ext cx="58738"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52270" name="AutoShape 46"/>
          <p:cNvSpPr>
            <a:spLocks/>
          </p:cNvSpPr>
          <p:nvPr/>
        </p:nvSpPr>
        <p:spPr bwMode="auto">
          <a:xfrm>
            <a:off x="10991173" y="3045147"/>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874" y="17549"/>
                </a:moveTo>
                <a:cubicBezTo>
                  <a:pt x="15513" y="17549"/>
                  <a:pt x="14343" y="15612"/>
                  <a:pt x="13809" y="12825"/>
                </a:cubicBezTo>
                <a:lnTo>
                  <a:pt x="15524" y="12825"/>
                </a:lnTo>
                <a:cubicBezTo>
                  <a:pt x="17038" y="12825"/>
                  <a:pt x="18224" y="11343"/>
                  <a:pt x="18224" y="9450"/>
                </a:cubicBezTo>
                <a:cubicBezTo>
                  <a:pt x="18224" y="7558"/>
                  <a:pt x="17038" y="6075"/>
                  <a:pt x="15524" y="6075"/>
                </a:cubicBezTo>
                <a:lnTo>
                  <a:pt x="13809" y="6075"/>
                </a:lnTo>
                <a:cubicBezTo>
                  <a:pt x="14343" y="3289"/>
                  <a:pt x="15513" y="1350"/>
                  <a:pt x="16874" y="1350"/>
                </a:cubicBezTo>
                <a:cubicBezTo>
                  <a:pt x="18739" y="1350"/>
                  <a:pt x="20249" y="4976"/>
                  <a:pt x="20249" y="9450"/>
                </a:cubicBezTo>
                <a:cubicBezTo>
                  <a:pt x="20249" y="13923"/>
                  <a:pt x="18739" y="17549"/>
                  <a:pt x="16874" y="17549"/>
                </a:cubicBezTo>
                <a:moveTo>
                  <a:pt x="8926" y="11482"/>
                </a:moveTo>
                <a:lnTo>
                  <a:pt x="8774" y="11482"/>
                </a:lnTo>
                <a:lnTo>
                  <a:pt x="8774" y="11475"/>
                </a:lnTo>
                <a:cubicBezTo>
                  <a:pt x="8028" y="11475"/>
                  <a:pt x="7424" y="10569"/>
                  <a:pt x="7424" y="9450"/>
                </a:cubicBezTo>
                <a:cubicBezTo>
                  <a:pt x="7424" y="8332"/>
                  <a:pt x="8028" y="7425"/>
                  <a:pt x="8774" y="7425"/>
                </a:cubicBezTo>
                <a:lnTo>
                  <a:pt x="8926" y="7425"/>
                </a:lnTo>
                <a:cubicBezTo>
                  <a:pt x="10200" y="7425"/>
                  <a:pt x="11391" y="6924"/>
                  <a:pt x="12441" y="6063"/>
                </a:cubicBezTo>
                <a:cubicBezTo>
                  <a:pt x="12248" y="7149"/>
                  <a:pt x="12149" y="8300"/>
                  <a:pt x="12149" y="9450"/>
                </a:cubicBezTo>
                <a:cubicBezTo>
                  <a:pt x="12149" y="10603"/>
                  <a:pt x="12248" y="11758"/>
                  <a:pt x="12442" y="12846"/>
                </a:cubicBezTo>
                <a:cubicBezTo>
                  <a:pt x="11393" y="11983"/>
                  <a:pt x="10200" y="11482"/>
                  <a:pt x="8926" y="11482"/>
                </a:cubicBezTo>
                <a:moveTo>
                  <a:pt x="8096" y="20249"/>
                </a:moveTo>
                <a:lnTo>
                  <a:pt x="5396" y="20249"/>
                </a:lnTo>
                <a:lnTo>
                  <a:pt x="5396" y="14175"/>
                </a:lnTo>
                <a:cubicBezTo>
                  <a:pt x="5396" y="13683"/>
                  <a:pt x="5264" y="13223"/>
                  <a:pt x="5033" y="12825"/>
                </a:cubicBezTo>
                <a:lnTo>
                  <a:pt x="5505" y="12825"/>
                </a:lnTo>
                <a:lnTo>
                  <a:pt x="5505" y="12832"/>
                </a:lnTo>
                <a:lnTo>
                  <a:pt x="7535" y="12832"/>
                </a:lnTo>
                <a:cubicBezTo>
                  <a:pt x="7463" y="13042"/>
                  <a:pt x="7421" y="13265"/>
                  <a:pt x="7421" y="13500"/>
                </a:cubicBezTo>
                <a:lnTo>
                  <a:pt x="7421" y="18225"/>
                </a:lnTo>
                <a:cubicBezTo>
                  <a:pt x="7421" y="18874"/>
                  <a:pt x="7784" y="19307"/>
                  <a:pt x="8001" y="19565"/>
                </a:cubicBezTo>
                <a:cubicBezTo>
                  <a:pt x="8031" y="19601"/>
                  <a:pt x="8065" y="19638"/>
                  <a:pt x="8096" y="19677"/>
                </a:cubicBezTo>
                <a:cubicBezTo>
                  <a:pt x="8096" y="19677"/>
                  <a:pt x="8096" y="20249"/>
                  <a:pt x="8096" y="20249"/>
                </a:cubicBezTo>
                <a:close/>
                <a:moveTo>
                  <a:pt x="1349" y="9450"/>
                </a:moveTo>
                <a:cubicBezTo>
                  <a:pt x="1349" y="8332"/>
                  <a:pt x="1953" y="7425"/>
                  <a:pt x="2699" y="7425"/>
                </a:cubicBezTo>
                <a:lnTo>
                  <a:pt x="7434" y="7425"/>
                </a:lnTo>
                <a:cubicBezTo>
                  <a:pt x="7014" y="7916"/>
                  <a:pt x="6749" y="8631"/>
                  <a:pt x="6749" y="9450"/>
                </a:cubicBezTo>
                <a:cubicBezTo>
                  <a:pt x="6749" y="10270"/>
                  <a:pt x="7014" y="10984"/>
                  <a:pt x="7434" y="11475"/>
                </a:cubicBezTo>
                <a:lnTo>
                  <a:pt x="2699" y="11475"/>
                </a:lnTo>
                <a:cubicBezTo>
                  <a:pt x="1953" y="11475"/>
                  <a:pt x="1349" y="10569"/>
                  <a:pt x="1349" y="9450"/>
                </a:cubicBezTo>
                <a:moveTo>
                  <a:pt x="13499" y="9450"/>
                </a:moveTo>
                <a:cubicBezTo>
                  <a:pt x="13499" y="8749"/>
                  <a:pt x="13540" y="8073"/>
                  <a:pt x="13610" y="7425"/>
                </a:cubicBezTo>
                <a:lnTo>
                  <a:pt x="15524" y="7425"/>
                </a:lnTo>
                <a:cubicBezTo>
                  <a:pt x="16269" y="7425"/>
                  <a:pt x="16874" y="8332"/>
                  <a:pt x="16874" y="9450"/>
                </a:cubicBezTo>
                <a:cubicBezTo>
                  <a:pt x="16874" y="10569"/>
                  <a:pt x="16269" y="11475"/>
                  <a:pt x="15524" y="11475"/>
                </a:cubicBezTo>
                <a:lnTo>
                  <a:pt x="13610" y="11475"/>
                </a:lnTo>
                <a:cubicBezTo>
                  <a:pt x="13540" y="10826"/>
                  <a:pt x="13499" y="10151"/>
                  <a:pt x="13499" y="9450"/>
                </a:cubicBezTo>
                <a:moveTo>
                  <a:pt x="16874" y="0"/>
                </a:moveTo>
                <a:cubicBezTo>
                  <a:pt x="15489" y="0"/>
                  <a:pt x="14400" y="951"/>
                  <a:pt x="13618" y="2420"/>
                </a:cubicBezTo>
                <a:lnTo>
                  <a:pt x="13604" y="2412"/>
                </a:lnTo>
                <a:cubicBezTo>
                  <a:pt x="12469" y="4635"/>
                  <a:pt x="10778" y="6075"/>
                  <a:pt x="8926" y="6075"/>
                </a:cubicBezTo>
                <a:lnTo>
                  <a:pt x="8479" y="6075"/>
                </a:lnTo>
                <a:lnTo>
                  <a:pt x="5505" y="6075"/>
                </a:lnTo>
                <a:lnTo>
                  <a:pt x="2699" y="6075"/>
                </a:lnTo>
                <a:cubicBezTo>
                  <a:pt x="1185" y="6075"/>
                  <a:pt x="0" y="7558"/>
                  <a:pt x="0" y="9450"/>
                </a:cubicBezTo>
                <a:cubicBezTo>
                  <a:pt x="0" y="11343"/>
                  <a:pt x="1185" y="12825"/>
                  <a:pt x="2699" y="12825"/>
                </a:cubicBezTo>
                <a:cubicBezTo>
                  <a:pt x="3443" y="12827"/>
                  <a:pt x="4046" y="13430"/>
                  <a:pt x="4046" y="14175"/>
                </a:cubicBezTo>
                <a:lnTo>
                  <a:pt x="4046" y="20249"/>
                </a:lnTo>
                <a:cubicBezTo>
                  <a:pt x="4046" y="20996"/>
                  <a:pt x="4651" y="21599"/>
                  <a:pt x="5396" y="21599"/>
                </a:cubicBezTo>
                <a:lnTo>
                  <a:pt x="8096" y="21599"/>
                </a:lnTo>
                <a:cubicBezTo>
                  <a:pt x="8842" y="21599"/>
                  <a:pt x="9446" y="20996"/>
                  <a:pt x="9446" y="20249"/>
                </a:cubicBezTo>
                <a:lnTo>
                  <a:pt x="9446" y="19575"/>
                </a:lnTo>
                <a:cubicBezTo>
                  <a:pt x="9446" y="18900"/>
                  <a:pt x="8771" y="18598"/>
                  <a:pt x="8771" y="18225"/>
                </a:cubicBezTo>
                <a:lnTo>
                  <a:pt x="8771" y="13500"/>
                </a:lnTo>
                <a:cubicBezTo>
                  <a:pt x="8771" y="13484"/>
                  <a:pt x="8781" y="13473"/>
                  <a:pt x="8782" y="13458"/>
                </a:cubicBezTo>
                <a:cubicBezTo>
                  <a:pt x="8789" y="13361"/>
                  <a:pt x="8815" y="13271"/>
                  <a:pt x="8859" y="13191"/>
                </a:cubicBezTo>
                <a:cubicBezTo>
                  <a:pt x="8871" y="13169"/>
                  <a:pt x="8884" y="13151"/>
                  <a:pt x="8898" y="13132"/>
                </a:cubicBezTo>
                <a:cubicBezTo>
                  <a:pt x="8952" y="13051"/>
                  <a:pt x="9020" y="12985"/>
                  <a:pt x="9103" y="12934"/>
                </a:cubicBezTo>
                <a:cubicBezTo>
                  <a:pt x="9107" y="12931"/>
                  <a:pt x="9108" y="12927"/>
                  <a:pt x="9112" y="12925"/>
                </a:cubicBezTo>
                <a:cubicBezTo>
                  <a:pt x="9115" y="12925"/>
                  <a:pt x="9117" y="12922"/>
                  <a:pt x="9120" y="12922"/>
                </a:cubicBezTo>
                <a:cubicBezTo>
                  <a:pt x="9174" y="12892"/>
                  <a:pt x="9238" y="12885"/>
                  <a:pt x="9299" y="12868"/>
                </a:cubicBezTo>
                <a:cubicBezTo>
                  <a:pt x="11003" y="13049"/>
                  <a:pt x="12545" y="14424"/>
                  <a:pt x="13604" y="16495"/>
                </a:cubicBezTo>
                <a:lnTo>
                  <a:pt x="13621" y="16487"/>
                </a:lnTo>
                <a:cubicBezTo>
                  <a:pt x="14404" y="17950"/>
                  <a:pt x="15490" y="18900"/>
                  <a:pt x="16874" y="18900"/>
                </a:cubicBezTo>
                <a:cubicBezTo>
                  <a:pt x="19977" y="18900"/>
                  <a:pt x="21600" y="14145"/>
                  <a:pt x="21600" y="9450"/>
                </a:cubicBezTo>
                <a:cubicBezTo>
                  <a:pt x="21600" y="4754"/>
                  <a:pt x="19977" y="0"/>
                  <a:pt x="16874"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71" name="AutoShape 47"/>
          <p:cNvSpPr>
            <a:spLocks/>
          </p:cNvSpPr>
          <p:nvPr/>
        </p:nvSpPr>
        <p:spPr bwMode="auto">
          <a:xfrm>
            <a:off x="10062485" y="3045147"/>
            <a:ext cx="464344" cy="464344"/>
          </a:xfrm>
          <a:custGeom>
            <a:avLst/>
            <a:gdLst>
              <a:gd name="T0" fmla="+- 0 10853 107"/>
              <a:gd name="T1" fmla="*/ T0 w 21493"/>
              <a:gd name="T2" fmla="*/ 10800 h 21600"/>
              <a:gd name="T3" fmla="+- 0 10853 107"/>
              <a:gd name="T4" fmla="*/ T3 w 21493"/>
              <a:gd name="T5" fmla="*/ 10800 h 21600"/>
              <a:gd name="T6" fmla="+- 0 10853 107"/>
              <a:gd name="T7" fmla="*/ T6 w 21493"/>
              <a:gd name="T8" fmla="*/ 10800 h 21600"/>
              <a:gd name="T9" fmla="+- 0 10853 107"/>
              <a:gd name="T10" fmla="*/ T9 w 21493"/>
              <a:gd name="T11" fmla="*/ 10800 h 21600"/>
            </a:gdLst>
            <a:ahLst/>
            <a:cxnLst>
              <a:cxn ang="0">
                <a:pos x="T1" y="T2"/>
              </a:cxn>
              <a:cxn ang="0">
                <a:pos x="T4" y="T5"/>
              </a:cxn>
              <a:cxn ang="0">
                <a:pos x="T7" y="T8"/>
              </a:cxn>
              <a:cxn ang="0">
                <a:pos x="T10" y="T11"/>
              </a:cxn>
            </a:cxnLst>
            <a:rect l="0" t="0" r="r" b="b"/>
            <a:pathLst>
              <a:path w="21493" h="21600">
                <a:moveTo>
                  <a:pt x="20123" y="3375"/>
                </a:moveTo>
                <a:lnTo>
                  <a:pt x="8704" y="5400"/>
                </a:lnTo>
                <a:lnTo>
                  <a:pt x="8704" y="4725"/>
                </a:lnTo>
                <a:lnTo>
                  <a:pt x="8704" y="3375"/>
                </a:lnTo>
                <a:lnTo>
                  <a:pt x="20123" y="1350"/>
                </a:lnTo>
                <a:lnTo>
                  <a:pt x="20123" y="2700"/>
                </a:lnTo>
                <a:cubicBezTo>
                  <a:pt x="20123" y="2700"/>
                  <a:pt x="20123" y="3375"/>
                  <a:pt x="20123" y="3375"/>
                </a:cubicBezTo>
                <a:close/>
                <a:moveTo>
                  <a:pt x="17901" y="18014"/>
                </a:moveTo>
                <a:cubicBezTo>
                  <a:pt x="16291" y="18553"/>
                  <a:pt x="14628" y="18025"/>
                  <a:pt x="14187" y="16839"/>
                </a:cubicBezTo>
                <a:cubicBezTo>
                  <a:pt x="13745" y="15651"/>
                  <a:pt x="14691" y="14251"/>
                  <a:pt x="16300" y="13712"/>
                </a:cubicBezTo>
                <a:cubicBezTo>
                  <a:pt x="17910" y="13173"/>
                  <a:pt x="19573" y="13699"/>
                  <a:pt x="20014" y="14886"/>
                </a:cubicBezTo>
                <a:cubicBezTo>
                  <a:pt x="20456" y="16074"/>
                  <a:pt x="19510" y="17474"/>
                  <a:pt x="17901" y="18014"/>
                </a:cubicBezTo>
                <a:moveTo>
                  <a:pt x="5163" y="20039"/>
                </a:moveTo>
                <a:cubicBezTo>
                  <a:pt x="3554" y="20578"/>
                  <a:pt x="1890" y="20050"/>
                  <a:pt x="1450" y="18864"/>
                </a:cubicBezTo>
                <a:cubicBezTo>
                  <a:pt x="1008" y="17676"/>
                  <a:pt x="1954" y="16276"/>
                  <a:pt x="3562" y="15737"/>
                </a:cubicBezTo>
                <a:cubicBezTo>
                  <a:pt x="5172" y="15198"/>
                  <a:pt x="6836" y="15724"/>
                  <a:pt x="7277" y="16911"/>
                </a:cubicBezTo>
                <a:cubicBezTo>
                  <a:pt x="7719" y="18099"/>
                  <a:pt x="6773" y="19499"/>
                  <a:pt x="5163" y="20039"/>
                </a:cubicBezTo>
                <a:moveTo>
                  <a:pt x="21012" y="316"/>
                </a:moveTo>
                <a:cubicBezTo>
                  <a:pt x="20770" y="110"/>
                  <a:pt x="20463" y="0"/>
                  <a:pt x="20149" y="0"/>
                </a:cubicBezTo>
                <a:cubicBezTo>
                  <a:pt x="20072" y="0"/>
                  <a:pt x="19993" y="6"/>
                  <a:pt x="19916" y="21"/>
                </a:cubicBezTo>
                <a:lnTo>
                  <a:pt x="8497" y="2046"/>
                </a:lnTo>
                <a:cubicBezTo>
                  <a:pt x="7855" y="2159"/>
                  <a:pt x="7387" y="2719"/>
                  <a:pt x="7387" y="3375"/>
                </a:cubicBezTo>
                <a:lnTo>
                  <a:pt x="7387" y="4725"/>
                </a:lnTo>
                <a:lnTo>
                  <a:pt x="7387" y="5400"/>
                </a:lnTo>
                <a:lnTo>
                  <a:pt x="7387" y="14964"/>
                </a:lnTo>
                <a:cubicBezTo>
                  <a:pt x="6706" y="14467"/>
                  <a:pt x="5822" y="14175"/>
                  <a:pt x="4839" y="14175"/>
                </a:cubicBezTo>
                <a:cubicBezTo>
                  <a:pt x="4268" y="14175"/>
                  <a:pt x="3696" y="14269"/>
                  <a:pt x="3139" y="14455"/>
                </a:cubicBezTo>
                <a:cubicBezTo>
                  <a:pt x="1865" y="14882"/>
                  <a:pt x="843" y="15739"/>
                  <a:pt x="336" y="16807"/>
                </a:cubicBezTo>
                <a:cubicBezTo>
                  <a:pt x="-56" y="17633"/>
                  <a:pt x="-107" y="18530"/>
                  <a:pt x="192" y="19336"/>
                </a:cubicBezTo>
                <a:cubicBezTo>
                  <a:pt x="703" y="20711"/>
                  <a:pt x="2155" y="21599"/>
                  <a:pt x="3892" y="21599"/>
                </a:cubicBezTo>
                <a:cubicBezTo>
                  <a:pt x="4462" y="21599"/>
                  <a:pt x="5033" y="21506"/>
                  <a:pt x="5590" y="21319"/>
                </a:cubicBezTo>
                <a:cubicBezTo>
                  <a:pt x="6865" y="20893"/>
                  <a:pt x="7887" y="20036"/>
                  <a:pt x="8394" y="18969"/>
                </a:cubicBezTo>
                <a:cubicBezTo>
                  <a:pt x="8612" y="18509"/>
                  <a:pt x="8714" y="18027"/>
                  <a:pt x="8718" y="17549"/>
                </a:cubicBezTo>
                <a:lnTo>
                  <a:pt x="8730" y="17549"/>
                </a:lnTo>
                <a:lnTo>
                  <a:pt x="8730" y="6750"/>
                </a:lnTo>
                <a:cubicBezTo>
                  <a:pt x="8807" y="6750"/>
                  <a:pt x="8886" y="6743"/>
                  <a:pt x="8964" y="6730"/>
                </a:cubicBezTo>
                <a:lnTo>
                  <a:pt x="20149" y="4746"/>
                </a:lnTo>
                <a:lnTo>
                  <a:pt x="20149" y="12939"/>
                </a:lnTo>
                <a:cubicBezTo>
                  <a:pt x="19468" y="12442"/>
                  <a:pt x="18584" y="12150"/>
                  <a:pt x="17600" y="12150"/>
                </a:cubicBezTo>
                <a:cubicBezTo>
                  <a:pt x="17030" y="12150"/>
                  <a:pt x="16459" y="12244"/>
                  <a:pt x="15902" y="12430"/>
                </a:cubicBezTo>
                <a:cubicBezTo>
                  <a:pt x="14628" y="12857"/>
                  <a:pt x="13606" y="13714"/>
                  <a:pt x="13098" y="14782"/>
                </a:cubicBezTo>
                <a:cubicBezTo>
                  <a:pt x="12706" y="15608"/>
                  <a:pt x="12656" y="16505"/>
                  <a:pt x="12955" y="17311"/>
                </a:cubicBezTo>
                <a:cubicBezTo>
                  <a:pt x="13466" y="18686"/>
                  <a:pt x="14918" y="19575"/>
                  <a:pt x="16653" y="19575"/>
                </a:cubicBezTo>
                <a:cubicBezTo>
                  <a:pt x="17224" y="19575"/>
                  <a:pt x="17796" y="19481"/>
                  <a:pt x="18352" y="19294"/>
                </a:cubicBezTo>
                <a:cubicBezTo>
                  <a:pt x="19627" y="18868"/>
                  <a:pt x="20649" y="18011"/>
                  <a:pt x="21157" y="16944"/>
                </a:cubicBezTo>
                <a:cubicBezTo>
                  <a:pt x="21374" y="16484"/>
                  <a:pt x="21477" y="16002"/>
                  <a:pt x="21480" y="15525"/>
                </a:cubicBezTo>
                <a:lnTo>
                  <a:pt x="21493" y="15525"/>
                </a:lnTo>
                <a:lnTo>
                  <a:pt x="21493" y="3375"/>
                </a:lnTo>
                <a:lnTo>
                  <a:pt x="21493" y="2700"/>
                </a:lnTo>
                <a:lnTo>
                  <a:pt x="21493" y="1350"/>
                </a:lnTo>
                <a:cubicBezTo>
                  <a:pt x="21493" y="951"/>
                  <a:pt x="21317" y="572"/>
                  <a:pt x="21012" y="316"/>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72" name="AutoShape 48"/>
          <p:cNvSpPr>
            <a:spLocks/>
          </p:cNvSpPr>
          <p:nvPr/>
        </p:nvSpPr>
        <p:spPr bwMode="auto">
          <a:xfrm>
            <a:off x="9162373" y="3045147"/>
            <a:ext cx="406400"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73" name="AutoShape 49"/>
          <p:cNvSpPr>
            <a:spLocks/>
          </p:cNvSpPr>
          <p:nvPr/>
        </p:nvSpPr>
        <p:spPr bwMode="auto">
          <a:xfrm>
            <a:off x="9481460" y="3407890"/>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74" name="AutoShape 50"/>
          <p:cNvSpPr>
            <a:spLocks/>
          </p:cNvSpPr>
          <p:nvPr/>
        </p:nvSpPr>
        <p:spPr bwMode="auto">
          <a:xfrm>
            <a:off x="9481460" y="3320578"/>
            <a:ext cx="29369"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75" name="AutoShape 51"/>
          <p:cNvSpPr>
            <a:spLocks/>
          </p:cNvSpPr>
          <p:nvPr/>
        </p:nvSpPr>
        <p:spPr bwMode="auto">
          <a:xfrm>
            <a:off x="9481460" y="3233265"/>
            <a:ext cx="29369"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nvGrpSpPr>
          <p:cNvPr id="13" name="Group 12"/>
          <p:cNvGrpSpPr/>
          <p:nvPr/>
        </p:nvGrpSpPr>
        <p:grpSpPr>
          <a:xfrm>
            <a:off x="8204317" y="3045147"/>
            <a:ext cx="464344" cy="464344"/>
            <a:chOff x="8216107" y="2577307"/>
            <a:chExt cx="464344" cy="464344"/>
          </a:xfrm>
          <a:solidFill>
            <a:schemeClr val="bg1"/>
          </a:solidFill>
        </p:grpSpPr>
        <p:sp>
          <p:nvSpPr>
            <p:cNvPr id="52276" name="AutoShape 52"/>
            <p:cNvSpPr>
              <a:spLocks/>
            </p:cNvSpPr>
            <p:nvPr/>
          </p:nvSpPr>
          <p:spPr bwMode="auto">
            <a:xfrm>
              <a:off x="8216107" y="2577307"/>
              <a:ext cx="464344" cy="464344"/>
            </a:xfrm>
            <a:custGeom>
              <a:avLst/>
              <a:gdLst>
                <a:gd name="T0" fmla="+- 0 10800 87"/>
                <a:gd name="T1" fmla="*/ T0 w 21426"/>
                <a:gd name="T2" fmla="+- 0 10799 73"/>
                <a:gd name="T3" fmla="*/ 10799 h 21453"/>
                <a:gd name="T4" fmla="+- 0 10800 87"/>
                <a:gd name="T5" fmla="*/ T4 w 21426"/>
                <a:gd name="T6" fmla="+- 0 10799 73"/>
                <a:gd name="T7" fmla="*/ 10799 h 21453"/>
                <a:gd name="T8" fmla="+- 0 10800 87"/>
                <a:gd name="T9" fmla="*/ T8 w 21426"/>
                <a:gd name="T10" fmla="+- 0 10799 73"/>
                <a:gd name="T11" fmla="*/ 10799 h 21453"/>
                <a:gd name="T12" fmla="+- 0 10800 87"/>
                <a:gd name="T13" fmla="*/ T12 w 21426"/>
                <a:gd name="T14" fmla="+- 0 10799 73"/>
                <a:gd name="T15" fmla="*/ 10799 h 21453"/>
              </a:gdLst>
              <a:ahLst/>
              <a:cxnLst>
                <a:cxn ang="0">
                  <a:pos x="T1" y="T3"/>
                </a:cxn>
                <a:cxn ang="0">
                  <a:pos x="T5" y="T7"/>
                </a:cxn>
                <a:cxn ang="0">
                  <a:pos x="T9" y="T11"/>
                </a:cxn>
                <a:cxn ang="0">
                  <a:pos x="T13" y="T15"/>
                </a:cxn>
              </a:cxnLst>
              <a:rect l="0" t="0" r="r" b="b"/>
              <a:pathLst>
                <a:path w="21426" h="21453">
                  <a:moveTo>
                    <a:pt x="8034" y="20112"/>
                  </a:moveTo>
                  <a:cubicBezTo>
                    <a:pt x="5816" y="17892"/>
                    <a:pt x="3556" y="15628"/>
                    <a:pt x="1338" y="13408"/>
                  </a:cubicBezTo>
                  <a:cubicBezTo>
                    <a:pt x="3241" y="7240"/>
                    <a:pt x="11488" y="7509"/>
                    <a:pt x="13391" y="1341"/>
                  </a:cubicBezTo>
                  <a:cubicBezTo>
                    <a:pt x="15609" y="3560"/>
                    <a:pt x="17869" y="5825"/>
                    <a:pt x="20087" y="8045"/>
                  </a:cubicBezTo>
                  <a:cubicBezTo>
                    <a:pt x="18184" y="14212"/>
                    <a:pt x="9937" y="13944"/>
                    <a:pt x="8034" y="20112"/>
                  </a:cubicBezTo>
                  <a:moveTo>
                    <a:pt x="21034" y="7097"/>
                  </a:moveTo>
                  <a:lnTo>
                    <a:pt x="14338" y="393"/>
                  </a:lnTo>
                  <a:cubicBezTo>
                    <a:pt x="14006" y="60"/>
                    <a:pt x="13525" y="-73"/>
                    <a:pt x="13069" y="39"/>
                  </a:cubicBezTo>
                  <a:cubicBezTo>
                    <a:pt x="12828" y="98"/>
                    <a:pt x="12614" y="222"/>
                    <a:pt x="12444" y="393"/>
                  </a:cubicBezTo>
                  <a:cubicBezTo>
                    <a:pt x="12292" y="545"/>
                    <a:pt x="12177" y="733"/>
                    <a:pt x="12112" y="944"/>
                  </a:cubicBezTo>
                  <a:cubicBezTo>
                    <a:pt x="11808" y="1929"/>
                    <a:pt x="11283" y="2785"/>
                    <a:pt x="10507" y="3562"/>
                  </a:cubicBezTo>
                  <a:cubicBezTo>
                    <a:pt x="9471" y="4598"/>
                    <a:pt x="8121" y="5384"/>
                    <a:pt x="6693" y="6214"/>
                  </a:cubicBezTo>
                  <a:cubicBezTo>
                    <a:pt x="5177" y="7094"/>
                    <a:pt x="3611" y="8006"/>
                    <a:pt x="2328" y="9290"/>
                  </a:cubicBezTo>
                  <a:cubicBezTo>
                    <a:pt x="1237" y="10383"/>
                    <a:pt x="493" y="11600"/>
                    <a:pt x="59" y="13011"/>
                  </a:cubicBezTo>
                  <a:cubicBezTo>
                    <a:pt x="-87" y="13488"/>
                    <a:pt x="40" y="14004"/>
                    <a:pt x="391" y="14356"/>
                  </a:cubicBezTo>
                  <a:lnTo>
                    <a:pt x="7087" y="21060"/>
                  </a:lnTo>
                  <a:cubicBezTo>
                    <a:pt x="7419" y="21393"/>
                    <a:pt x="7900" y="21526"/>
                    <a:pt x="8356" y="21414"/>
                  </a:cubicBezTo>
                  <a:cubicBezTo>
                    <a:pt x="8597" y="21354"/>
                    <a:pt x="8811" y="21231"/>
                    <a:pt x="8981" y="21060"/>
                  </a:cubicBezTo>
                  <a:cubicBezTo>
                    <a:pt x="9133" y="20908"/>
                    <a:pt x="9248" y="20720"/>
                    <a:pt x="9314" y="20508"/>
                  </a:cubicBezTo>
                  <a:cubicBezTo>
                    <a:pt x="9617" y="19523"/>
                    <a:pt x="10142" y="18667"/>
                    <a:pt x="10918" y="17890"/>
                  </a:cubicBezTo>
                  <a:cubicBezTo>
                    <a:pt x="11954" y="16853"/>
                    <a:pt x="13304" y="16069"/>
                    <a:pt x="14733" y="15239"/>
                  </a:cubicBezTo>
                  <a:cubicBezTo>
                    <a:pt x="16248" y="14357"/>
                    <a:pt x="17814" y="13446"/>
                    <a:pt x="19097" y="12162"/>
                  </a:cubicBezTo>
                  <a:cubicBezTo>
                    <a:pt x="20188" y="11070"/>
                    <a:pt x="20932" y="9852"/>
                    <a:pt x="21366" y="8440"/>
                  </a:cubicBezTo>
                  <a:cubicBezTo>
                    <a:pt x="21512" y="7965"/>
                    <a:pt x="21385" y="7448"/>
                    <a:pt x="21034" y="7097"/>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77" name="AutoShape 53"/>
            <p:cNvSpPr>
              <a:spLocks/>
            </p:cNvSpPr>
            <p:nvPr/>
          </p:nvSpPr>
          <p:spPr bwMode="auto">
            <a:xfrm>
              <a:off x="8390732" y="2736850"/>
              <a:ext cx="125413" cy="130175"/>
            </a:xfrm>
            <a:custGeom>
              <a:avLst/>
              <a:gdLst>
                <a:gd name="T0" fmla="+- 0 10801 59"/>
                <a:gd name="T1" fmla="*/ T0 w 21484"/>
                <a:gd name="T2" fmla="+- 0 10799 41"/>
                <a:gd name="T3" fmla="*/ 10799 h 21516"/>
                <a:gd name="T4" fmla="+- 0 10801 59"/>
                <a:gd name="T5" fmla="*/ T4 w 21484"/>
                <a:gd name="T6" fmla="+- 0 10799 41"/>
                <a:gd name="T7" fmla="*/ 10799 h 21516"/>
                <a:gd name="T8" fmla="+- 0 10801 59"/>
                <a:gd name="T9" fmla="*/ T8 w 21484"/>
                <a:gd name="T10" fmla="+- 0 10799 41"/>
                <a:gd name="T11" fmla="*/ 10799 h 21516"/>
                <a:gd name="T12" fmla="+- 0 10801 59"/>
                <a:gd name="T13" fmla="*/ T12 w 21484"/>
                <a:gd name="T14" fmla="+- 0 10799 41"/>
                <a:gd name="T15" fmla="*/ 10799 h 21516"/>
              </a:gdLst>
              <a:ahLst/>
              <a:cxnLst>
                <a:cxn ang="0">
                  <a:pos x="T1" y="T3"/>
                </a:cxn>
                <a:cxn ang="0">
                  <a:pos x="T5" y="T7"/>
                </a:cxn>
                <a:cxn ang="0">
                  <a:pos x="T9" y="T11"/>
                </a:cxn>
                <a:cxn ang="0">
                  <a:pos x="T13" y="T15"/>
                </a:cxn>
              </a:cxnLst>
              <a:rect l="0" t="0" r="r" b="b"/>
              <a:pathLst>
                <a:path w="21484" h="21516">
                  <a:moveTo>
                    <a:pt x="17511" y="14987"/>
                  </a:moveTo>
                  <a:cubicBezTo>
                    <a:pt x="17287" y="15384"/>
                    <a:pt x="17032" y="15740"/>
                    <a:pt x="16731" y="16049"/>
                  </a:cubicBezTo>
                  <a:cubicBezTo>
                    <a:pt x="15340" y="14692"/>
                    <a:pt x="13947" y="13205"/>
                    <a:pt x="12559" y="11675"/>
                  </a:cubicBezTo>
                  <a:cubicBezTo>
                    <a:pt x="12912" y="11521"/>
                    <a:pt x="13287" y="11362"/>
                    <a:pt x="13689" y="11198"/>
                  </a:cubicBezTo>
                  <a:cubicBezTo>
                    <a:pt x="14092" y="11034"/>
                    <a:pt x="14494" y="10927"/>
                    <a:pt x="14895" y="10861"/>
                  </a:cubicBezTo>
                  <a:cubicBezTo>
                    <a:pt x="15308" y="10801"/>
                    <a:pt x="15715" y="10819"/>
                    <a:pt x="16122" y="10913"/>
                  </a:cubicBezTo>
                  <a:cubicBezTo>
                    <a:pt x="16527" y="11011"/>
                    <a:pt x="16909" y="11222"/>
                    <a:pt x="17262" y="11554"/>
                  </a:cubicBezTo>
                  <a:cubicBezTo>
                    <a:pt x="17612" y="11890"/>
                    <a:pt x="17835" y="12244"/>
                    <a:pt x="17923" y="12620"/>
                  </a:cubicBezTo>
                  <a:cubicBezTo>
                    <a:pt x="18020" y="13004"/>
                    <a:pt x="18025" y="13392"/>
                    <a:pt x="17958" y="13789"/>
                  </a:cubicBezTo>
                  <a:cubicBezTo>
                    <a:pt x="17883" y="14187"/>
                    <a:pt x="17738" y="14585"/>
                    <a:pt x="17511" y="14987"/>
                  </a:cubicBezTo>
                  <a:moveTo>
                    <a:pt x="5799" y="10193"/>
                  </a:moveTo>
                  <a:cubicBezTo>
                    <a:pt x="5096" y="10221"/>
                    <a:pt x="4482" y="9996"/>
                    <a:pt x="3946" y="9496"/>
                  </a:cubicBezTo>
                  <a:cubicBezTo>
                    <a:pt x="3717" y="9285"/>
                    <a:pt x="3558" y="9028"/>
                    <a:pt x="3461" y="8724"/>
                  </a:cubicBezTo>
                  <a:cubicBezTo>
                    <a:pt x="3359" y="8420"/>
                    <a:pt x="3326" y="8088"/>
                    <a:pt x="3366" y="7723"/>
                  </a:cubicBezTo>
                  <a:cubicBezTo>
                    <a:pt x="3397" y="7363"/>
                    <a:pt x="3509" y="6989"/>
                    <a:pt x="3703" y="6610"/>
                  </a:cubicBezTo>
                  <a:cubicBezTo>
                    <a:pt x="3889" y="6231"/>
                    <a:pt x="4160" y="5852"/>
                    <a:pt x="4510" y="5487"/>
                  </a:cubicBezTo>
                  <a:cubicBezTo>
                    <a:pt x="5768" y="6694"/>
                    <a:pt x="7022" y="8018"/>
                    <a:pt x="8282" y="9388"/>
                  </a:cubicBezTo>
                  <a:cubicBezTo>
                    <a:pt x="7330" y="9893"/>
                    <a:pt x="6501" y="10164"/>
                    <a:pt x="5799" y="10193"/>
                  </a:cubicBezTo>
                  <a:moveTo>
                    <a:pt x="19678" y="8570"/>
                  </a:moveTo>
                  <a:cubicBezTo>
                    <a:pt x="18868" y="7915"/>
                    <a:pt x="18055" y="7470"/>
                    <a:pt x="17235" y="7250"/>
                  </a:cubicBezTo>
                  <a:cubicBezTo>
                    <a:pt x="16421" y="7031"/>
                    <a:pt x="15603" y="6942"/>
                    <a:pt x="14779" y="6998"/>
                  </a:cubicBezTo>
                  <a:cubicBezTo>
                    <a:pt x="13964" y="7059"/>
                    <a:pt x="13130" y="7236"/>
                    <a:pt x="12296" y="7545"/>
                  </a:cubicBezTo>
                  <a:cubicBezTo>
                    <a:pt x="11462" y="7859"/>
                    <a:pt x="10625" y="8200"/>
                    <a:pt x="9782" y="8593"/>
                  </a:cubicBezTo>
                  <a:cubicBezTo>
                    <a:pt x="8448" y="7115"/>
                    <a:pt x="7114" y="5658"/>
                    <a:pt x="5778" y="4299"/>
                  </a:cubicBezTo>
                  <a:cubicBezTo>
                    <a:pt x="6382" y="3775"/>
                    <a:pt x="6963" y="3509"/>
                    <a:pt x="7526" y="3490"/>
                  </a:cubicBezTo>
                  <a:cubicBezTo>
                    <a:pt x="8088" y="3467"/>
                    <a:pt x="8631" y="3523"/>
                    <a:pt x="9145" y="3649"/>
                  </a:cubicBezTo>
                  <a:cubicBezTo>
                    <a:pt x="9669" y="3775"/>
                    <a:pt x="10149" y="3883"/>
                    <a:pt x="10590" y="3967"/>
                  </a:cubicBezTo>
                  <a:cubicBezTo>
                    <a:pt x="11038" y="4051"/>
                    <a:pt x="11424" y="3958"/>
                    <a:pt x="11765" y="3682"/>
                  </a:cubicBezTo>
                  <a:cubicBezTo>
                    <a:pt x="12123" y="3382"/>
                    <a:pt x="12321" y="2994"/>
                    <a:pt x="12351" y="2526"/>
                  </a:cubicBezTo>
                  <a:cubicBezTo>
                    <a:pt x="12376" y="2054"/>
                    <a:pt x="12189" y="1596"/>
                    <a:pt x="11782" y="1147"/>
                  </a:cubicBezTo>
                  <a:cubicBezTo>
                    <a:pt x="11258" y="569"/>
                    <a:pt x="10630" y="216"/>
                    <a:pt x="9872" y="85"/>
                  </a:cubicBezTo>
                  <a:cubicBezTo>
                    <a:pt x="9126" y="-41"/>
                    <a:pt x="8358" y="-30"/>
                    <a:pt x="7564" y="136"/>
                  </a:cubicBezTo>
                  <a:cubicBezTo>
                    <a:pt x="6780" y="309"/>
                    <a:pt x="6032" y="595"/>
                    <a:pt x="5324" y="997"/>
                  </a:cubicBezTo>
                  <a:cubicBezTo>
                    <a:pt x="4617" y="1399"/>
                    <a:pt x="4048" y="1811"/>
                    <a:pt x="3626" y="2213"/>
                  </a:cubicBezTo>
                  <a:cubicBezTo>
                    <a:pt x="3464" y="2066"/>
                    <a:pt x="3302" y="1918"/>
                    <a:pt x="3141" y="1773"/>
                  </a:cubicBezTo>
                  <a:cubicBezTo>
                    <a:pt x="2963" y="1614"/>
                    <a:pt x="2739" y="1530"/>
                    <a:pt x="2471" y="1535"/>
                  </a:cubicBezTo>
                  <a:cubicBezTo>
                    <a:pt x="2200" y="1535"/>
                    <a:pt x="1977" y="1647"/>
                    <a:pt x="1793" y="1853"/>
                  </a:cubicBezTo>
                  <a:cubicBezTo>
                    <a:pt x="1615" y="2054"/>
                    <a:pt x="1530" y="2288"/>
                    <a:pt x="1565" y="2536"/>
                  </a:cubicBezTo>
                  <a:cubicBezTo>
                    <a:pt x="1589" y="2793"/>
                    <a:pt x="1696" y="2989"/>
                    <a:pt x="1880" y="3139"/>
                  </a:cubicBezTo>
                  <a:cubicBezTo>
                    <a:pt x="2044" y="3270"/>
                    <a:pt x="2203" y="3401"/>
                    <a:pt x="2364" y="3537"/>
                  </a:cubicBezTo>
                  <a:cubicBezTo>
                    <a:pt x="1731" y="4276"/>
                    <a:pt x="1207" y="5094"/>
                    <a:pt x="795" y="5957"/>
                  </a:cubicBezTo>
                  <a:cubicBezTo>
                    <a:pt x="378" y="6820"/>
                    <a:pt x="130" y="7676"/>
                    <a:pt x="37" y="8509"/>
                  </a:cubicBezTo>
                  <a:cubicBezTo>
                    <a:pt x="-59" y="9346"/>
                    <a:pt x="33" y="10113"/>
                    <a:pt x="298" y="10824"/>
                  </a:cubicBezTo>
                  <a:cubicBezTo>
                    <a:pt x="566" y="11540"/>
                    <a:pt x="1056" y="12148"/>
                    <a:pt x="1774" y="12723"/>
                  </a:cubicBezTo>
                  <a:cubicBezTo>
                    <a:pt x="2942" y="13658"/>
                    <a:pt x="4321" y="14056"/>
                    <a:pt x="5915" y="13967"/>
                  </a:cubicBezTo>
                  <a:cubicBezTo>
                    <a:pt x="7507" y="13874"/>
                    <a:pt x="9223" y="13415"/>
                    <a:pt x="11064" y="12461"/>
                  </a:cubicBezTo>
                  <a:cubicBezTo>
                    <a:pt x="12532" y="14093"/>
                    <a:pt x="14002" y="15716"/>
                    <a:pt x="15470" y="17223"/>
                  </a:cubicBezTo>
                  <a:cubicBezTo>
                    <a:pt x="14849" y="17728"/>
                    <a:pt x="14305" y="18018"/>
                    <a:pt x="13826" y="18111"/>
                  </a:cubicBezTo>
                  <a:cubicBezTo>
                    <a:pt x="13344" y="18210"/>
                    <a:pt x="12917" y="18200"/>
                    <a:pt x="12530" y="18088"/>
                  </a:cubicBezTo>
                  <a:cubicBezTo>
                    <a:pt x="12142" y="17971"/>
                    <a:pt x="11782" y="17803"/>
                    <a:pt x="11455" y="17587"/>
                  </a:cubicBezTo>
                  <a:cubicBezTo>
                    <a:pt x="11125" y="17368"/>
                    <a:pt x="10799" y="17181"/>
                    <a:pt x="10474" y="17026"/>
                  </a:cubicBezTo>
                  <a:cubicBezTo>
                    <a:pt x="10154" y="16872"/>
                    <a:pt x="9823" y="16788"/>
                    <a:pt x="9486" y="16783"/>
                  </a:cubicBezTo>
                  <a:cubicBezTo>
                    <a:pt x="9145" y="16778"/>
                    <a:pt x="8785" y="16937"/>
                    <a:pt x="8388" y="17265"/>
                  </a:cubicBezTo>
                  <a:cubicBezTo>
                    <a:pt x="7981" y="17606"/>
                    <a:pt x="7777" y="18004"/>
                    <a:pt x="7777" y="18453"/>
                  </a:cubicBezTo>
                  <a:cubicBezTo>
                    <a:pt x="7777" y="18897"/>
                    <a:pt x="7991" y="19351"/>
                    <a:pt x="8408" y="19809"/>
                  </a:cubicBezTo>
                  <a:cubicBezTo>
                    <a:pt x="8830" y="20268"/>
                    <a:pt x="9379" y="20651"/>
                    <a:pt x="10042" y="20955"/>
                  </a:cubicBezTo>
                  <a:cubicBezTo>
                    <a:pt x="10708" y="21259"/>
                    <a:pt x="11455" y="21451"/>
                    <a:pt x="12279" y="21502"/>
                  </a:cubicBezTo>
                  <a:cubicBezTo>
                    <a:pt x="13103" y="21559"/>
                    <a:pt x="13970" y="21437"/>
                    <a:pt x="14886" y="21109"/>
                  </a:cubicBezTo>
                  <a:cubicBezTo>
                    <a:pt x="15807" y="20787"/>
                    <a:pt x="16721" y="20202"/>
                    <a:pt x="17617" y="19332"/>
                  </a:cubicBezTo>
                  <a:cubicBezTo>
                    <a:pt x="18051" y="19739"/>
                    <a:pt x="18489" y="20127"/>
                    <a:pt x="18921" y="20501"/>
                  </a:cubicBezTo>
                  <a:cubicBezTo>
                    <a:pt x="19107" y="20656"/>
                    <a:pt x="19328" y="20731"/>
                    <a:pt x="19601" y="20712"/>
                  </a:cubicBezTo>
                  <a:cubicBezTo>
                    <a:pt x="19861" y="20703"/>
                    <a:pt x="20090" y="20586"/>
                    <a:pt x="20269" y="20375"/>
                  </a:cubicBezTo>
                  <a:cubicBezTo>
                    <a:pt x="20455" y="20160"/>
                    <a:pt x="20532" y="19921"/>
                    <a:pt x="20503" y="19674"/>
                  </a:cubicBezTo>
                  <a:cubicBezTo>
                    <a:pt x="20477" y="19421"/>
                    <a:pt x="20371" y="19229"/>
                    <a:pt x="20192" y="19089"/>
                  </a:cubicBezTo>
                  <a:cubicBezTo>
                    <a:pt x="19755" y="18752"/>
                    <a:pt x="19321" y="18397"/>
                    <a:pt x="18884" y="18022"/>
                  </a:cubicBezTo>
                  <a:cubicBezTo>
                    <a:pt x="19626" y="17143"/>
                    <a:pt x="20221" y="16217"/>
                    <a:pt x="20664" y="15300"/>
                  </a:cubicBezTo>
                  <a:cubicBezTo>
                    <a:pt x="21103" y="14379"/>
                    <a:pt x="21367" y="13490"/>
                    <a:pt x="21453" y="12667"/>
                  </a:cubicBezTo>
                  <a:cubicBezTo>
                    <a:pt x="21540" y="11839"/>
                    <a:pt x="21439" y="11091"/>
                    <a:pt x="21159" y="10412"/>
                  </a:cubicBezTo>
                  <a:cubicBezTo>
                    <a:pt x="20880" y="9725"/>
                    <a:pt x="20386" y="9135"/>
                    <a:pt x="19678" y="857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78" name="AutoShape 54"/>
            <p:cNvSpPr>
              <a:spLocks/>
            </p:cNvSpPr>
            <p:nvPr/>
          </p:nvSpPr>
          <p:spPr bwMode="auto">
            <a:xfrm>
              <a:off x="8375650" y="2896394"/>
              <a:ext cx="70644" cy="73819"/>
            </a:xfrm>
            <a:custGeom>
              <a:avLst/>
              <a:gdLst>
                <a:gd name="T0" fmla="+- 0 10791 197"/>
                <a:gd name="T1" fmla="*/ T0 w 21188"/>
                <a:gd name="T2" fmla="+- 0 10794 193"/>
                <a:gd name="T3" fmla="*/ 10794 h 21203"/>
                <a:gd name="T4" fmla="+- 0 10791 197"/>
                <a:gd name="T5" fmla="*/ T4 w 21188"/>
                <a:gd name="T6" fmla="+- 0 10794 193"/>
                <a:gd name="T7" fmla="*/ 10794 h 21203"/>
                <a:gd name="T8" fmla="+- 0 10791 197"/>
                <a:gd name="T9" fmla="*/ T8 w 21188"/>
                <a:gd name="T10" fmla="+- 0 10794 193"/>
                <a:gd name="T11" fmla="*/ 10794 h 21203"/>
                <a:gd name="T12" fmla="+- 0 10791 197"/>
                <a:gd name="T13" fmla="*/ T12 w 21188"/>
                <a:gd name="T14" fmla="+- 0 10794 193"/>
                <a:gd name="T15" fmla="*/ 10794 h 21203"/>
              </a:gdLst>
              <a:ahLst/>
              <a:cxnLst>
                <a:cxn ang="0">
                  <a:pos x="T1" y="T3"/>
                </a:cxn>
                <a:cxn ang="0">
                  <a:pos x="T5" y="T7"/>
                </a:cxn>
                <a:cxn ang="0">
                  <a:pos x="T9" y="T11"/>
                </a:cxn>
                <a:cxn ang="0">
                  <a:pos x="T13" y="T15"/>
                </a:cxn>
              </a:cxnLst>
              <a:rect l="0" t="0" r="r" b="b"/>
              <a:pathLst>
                <a:path w="21188" h="21203">
                  <a:moveTo>
                    <a:pt x="17615" y="468"/>
                  </a:moveTo>
                  <a:lnTo>
                    <a:pt x="17606" y="468"/>
                  </a:lnTo>
                  <a:cubicBezTo>
                    <a:pt x="14870" y="2476"/>
                    <a:pt x="12200" y="4590"/>
                    <a:pt x="9727" y="6958"/>
                  </a:cubicBezTo>
                  <a:cubicBezTo>
                    <a:pt x="7348" y="9227"/>
                    <a:pt x="5200" y="11619"/>
                    <a:pt x="3329" y="14060"/>
                  </a:cubicBezTo>
                  <a:lnTo>
                    <a:pt x="341" y="17962"/>
                  </a:lnTo>
                  <a:lnTo>
                    <a:pt x="350" y="17970"/>
                  </a:lnTo>
                  <a:cubicBezTo>
                    <a:pt x="-197" y="18786"/>
                    <a:pt x="-106" y="19880"/>
                    <a:pt x="638" y="20590"/>
                  </a:cubicBezTo>
                  <a:cubicBezTo>
                    <a:pt x="1491" y="21407"/>
                    <a:pt x="2889" y="21407"/>
                    <a:pt x="3746" y="20590"/>
                  </a:cubicBezTo>
                  <a:cubicBezTo>
                    <a:pt x="3877" y="20460"/>
                    <a:pt x="3984" y="20321"/>
                    <a:pt x="4069" y="20174"/>
                  </a:cubicBezTo>
                  <a:lnTo>
                    <a:pt x="6867" y="16517"/>
                  </a:lnTo>
                  <a:cubicBezTo>
                    <a:pt x="8601" y="14255"/>
                    <a:pt x="10606" y="12027"/>
                    <a:pt x="12824" y="9913"/>
                  </a:cubicBezTo>
                  <a:cubicBezTo>
                    <a:pt x="15281" y="7570"/>
                    <a:pt x="17557" y="5758"/>
                    <a:pt x="20329" y="3749"/>
                  </a:cubicBezTo>
                  <a:lnTo>
                    <a:pt x="20321" y="3741"/>
                  </a:lnTo>
                  <a:cubicBezTo>
                    <a:pt x="20400" y="3684"/>
                    <a:pt x="20473" y="3635"/>
                    <a:pt x="20543" y="3570"/>
                  </a:cubicBezTo>
                  <a:cubicBezTo>
                    <a:pt x="21402" y="2753"/>
                    <a:pt x="21402" y="1427"/>
                    <a:pt x="20543" y="606"/>
                  </a:cubicBezTo>
                  <a:cubicBezTo>
                    <a:pt x="19742" y="-161"/>
                    <a:pt x="18472" y="-193"/>
                    <a:pt x="17615" y="468"/>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79" name="AutoShape 55"/>
            <p:cNvSpPr>
              <a:spLocks/>
            </p:cNvSpPr>
            <p:nvPr/>
          </p:nvSpPr>
          <p:spPr bwMode="auto">
            <a:xfrm>
              <a:off x="8448675" y="2649538"/>
              <a:ext cx="71438" cy="74613"/>
            </a:xfrm>
            <a:custGeom>
              <a:avLst/>
              <a:gdLst>
                <a:gd name="T0" fmla="+- 0 10803 213"/>
                <a:gd name="T1" fmla="*/ T0 w 21180"/>
                <a:gd name="T2" fmla="+- 0 10801 203"/>
                <a:gd name="T3" fmla="*/ 10801 h 21196"/>
                <a:gd name="T4" fmla="+- 0 10803 213"/>
                <a:gd name="T5" fmla="*/ T4 w 21180"/>
                <a:gd name="T6" fmla="+- 0 10801 203"/>
                <a:gd name="T7" fmla="*/ 10801 h 21196"/>
                <a:gd name="T8" fmla="+- 0 10803 213"/>
                <a:gd name="T9" fmla="*/ T8 w 21180"/>
                <a:gd name="T10" fmla="+- 0 10801 203"/>
                <a:gd name="T11" fmla="*/ 10801 h 21196"/>
                <a:gd name="T12" fmla="+- 0 10803 213"/>
                <a:gd name="T13" fmla="*/ T12 w 21180"/>
                <a:gd name="T14" fmla="+- 0 10801 203"/>
                <a:gd name="T15" fmla="*/ 10801 h 21196"/>
              </a:gdLst>
              <a:ahLst/>
              <a:cxnLst>
                <a:cxn ang="0">
                  <a:pos x="T1" y="T3"/>
                </a:cxn>
                <a:cxn ang="0">
                  <a:pos x="T5" y="T7"/>
                </a:cxn>
                <a:cxn ang="0">
                  <a:pos x="T9" y="T11"/>
                </a:cxn>
                <a:cxn ang="0">
                  <a:pos x="T13" y="T15"/>
                </a:cxn>
              </a:cxnLst>
              <a:rect l="0" t="0" r="r" b="b"/>
              <a:pathLst>
                <a:path w="21180" h="21196">
                  <a:moveTo>
                    <a:pt x="8372" y="11356"/>
                  </a:moveTo>
                  <a:cubicBezTo>
                    <a:pt x="6122" y="13508"/>
                    <a:pt x="3675" y="15444"/>
                    <a:pt x="1144" y="17292"/>
                  </a:cubicBezTo>
                  <a:cubicBezTo>
                    <a:pt x="963" y="17388"/>
                    <a:pt x="786" y="17493"/>
                    <a:pt x="637" y="17645"/>
                  </a:cubicBezTo>
                  <a:cubicBezTo>
                    <a:pt x="-213" y="18457"/>
                    <a:pt x="-213" y="19774"/>
                    <a:pt x="637" y="20585"/>
                  </a:cubicBezTo>
                  <a:cubicBezTo>
                    <a:pt x="1464" y="21380"/>
                    <a:pt x="2796" y="21397"/>
                    <a:pt x="3652" y="20641"/>
                  </a:cubicBezTo>
                  <a:lnTo>
                    <a:pt x="3665" y="20649"/>
                  </a:lnTo>
                  <a:cubicBezTo>
                    <a:pt x="6364" y="18673"/>
                    <a:pt x="8988" y="16581"/>
                    <a:pt x="11419" y="14263"/>
                  </a:cubicBezTo>
                  <a:cubicBezTo>
                    <a:pt x="13759" y="12030"/>
                    <a:pt x="15873" y="9685"/>
                    <a:pt x="17715" y="7283"/>
                  </a:cubicBezTo>
                  <a:lnTo>
                    <a:pt x="20663" y="3427"/>
                  </a:lnTo>
                  <a:lnTo>
                    <a:pt x="20654" y="3419"/>
                  </a:lnTo>
                  <a:cubicBezTo>
                    <a:pt x="21386" y="2600"/>
                    <a:pt x="21357" y="1379"/>
                    <a:pt x="20541" y="608"/>
                  </a:cubicBezTo>
                  <a:cubicBezTo>
                    <a:pt x="19697" y="-203"/>
                    <a:pt x="18323" y="-203"/>
                    <a:pt x="17468" y="608"/>
                  </a:cubicBezTo>
                  <a:cubicBezTo>
                    <a:pt x="17313" y="760"/>
                    <a:pt x="17197" y="937"/>
                    <a:pt x="17094" y="1114"/>
                  </a:cubicBezTo>
                  <a:lnTo>
                    <a:pt x="14228" y="4857"/>
                  </a:lnTo>
                  <a:cubicBezTo>
                    <a:pt x="12526" y="7090"/>
                    <a:pt x="10552" y="9275"/>
                    <a:pt x="8372" y="11356"/>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14" name="Group 13"/>
          <p:cNvGrpSpPr/>
          <p:nvPr/>
        </p:nvGrpSpPr>
        <p:grpSpPr>
          <a:xfrm>
            <a:off x="7275629" y="3045147"/>
            <a:ext cx="464344" cy="464344"/>
            <a:chOff x="7275629" y="3045147"/>
            <a:chExt cx="464344" cy="464344"/>
          </a:xfrm>
          <a:solidFill>
            <a:schemeClr val="bg1"/>
          </a:solidFill>
        </p:grpSpPr>
        <p:sp>
          <p:nvSpPr>
            <p:cNvPr id="52280" name="AutoShape 56"/>
            <p:cNvSpPr>
              <a:spLocks/>
            </p:cNvSpPr>
            <p:nvPr/>
          </p:nvSpPr>
          <p:spPr bwMode="auto">
            <a:xfrm>
              <a:off x="7275629" y="304514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81" name="AutoShape 57"/>
            <p:cNvSpPr>
              <a:spLocks/>
            </p:cNvSpPr>
            <p:nvPr/>
          </p:nvSpPr>
          <p:spPr bwMode="auto">
            <a:xfrm>
              <a:off x="7594717" y="304514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82" name="AutoShape 58"/>
            <p:cNvSpPr>
              <a:spLocks/>
            </p:cNvSpPr>
            <p:nvPr/>
          </p:nvSpPr>
          <p:spPr bwMode="auto">
            <a:xfrm>
              <a:off x="7435173" y="3045147"/>
              <a:ext cx="145257"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52283" name="AutoShape 59"/>
          <p:cNvSpPr>
            <a:spLocks/>
          </p:cNvSpPr>
          <p:nvPr/>
        </p:nvSpPr>
        <p:spPr bwMode="auto">
          <a:xfrm>
            <a:off x="6346148" y="3045147"/>
            <a:ext cx="465138" cy="464344"/>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nvGrpSpPr>
          <p:cNvPr id="18" name="Group 17"/>
          <p:cNvGrpSpPr/>
          <p:nvPr/>
        </p:nvGrpSpPr>
        <p:grpSpPr>
          <a:xfrm>
            <a:off x="11078485" y="2115665"/>
            <a:ext cx="319088" cy="464344"/>
            <a:chOff x="11078485" y="2115665"/>
            <a:chExt cx="319088" cy="464344"/>
          </a:xfrm>
          <a:solidFill>
            <a:schemeClr val="bg1"/>
          </a:solidFill>
        </p:grpSpPr>
        <p:sp>
          <p:nvSpPr>
            <p:cNvPr id="52284" name="AutoShape 60"/>
            <p:cNvSpPr>
              <a:spLocks/>
            </p:cNvSpPr>
            <p:nvPr/>
          </p:nvSpPr>
          <p:spPr bwMode="auto">
            <a:xfrm>
              <a:off x="11209454" y="2245840"/>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19"/>
                    <a:pt x="16769" y="0"/>
                    <a:pt x="10800" y="0"/>
                  </a:cubicBezTo>
                  <a:cubicBezTo>
                    <a:pt x="4830" y="0"/>
                    <a:pt x="0" y="4819"/>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85" name="AutoShape 61"/>
            <p:cNvSpPr>
              <a:spLocks/>
            </p:cNvSpPr>
            <p:nvPr/>
          </p:nvSpPr>
          <p:spPr bwMode="auto">
            <a:xfrm>
              <a:off x="11209454" y="2420465"/>
              <a:ext cx="28575"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0" y="0"/>
                    <a:pt x="0" y="4830"/>
                    <a:pt x="0" y="10800"/>
                  </a:cubicBezTo>
                  <a:cubicBezTo>
                    <a:pt x="0" y="16769"/>
                    <a:pt x="4830" y="21599"/>
                    <a:pt x="10800" y="21599"/>
                  </a:cubicBezTo>
                  <a:cubicBezTo>
                    <a:pt x="16769" y="21599"/>
                    <a:pt x="21600" y="16769"/>
                    <a:pt x="21600" y="10800"/>
                  </a:cubicBezTo>
                  <a:cubicBezTo>
                    <a:pt x="21600" y="4830"/>
                    <a:pt x="16769"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86" name="AutoShape 62"/>
            <p:cNvSpPr>
              <a:spLocks/>
            </p:cNvSpPr>
            <p:nvPr/>
          </p:nvSpPr>
          <p:spPr bwMode="auto">
            <a:xfrm>
              <a:off x="11122142" y="2333153"/>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0" y="0"/>
                    <a:pt x="0" y="4819"/>
                    <a:pt x="0" y="10800"/>
                  </a:cubicBezTo>
                  <a:cubicBezTo>
                    <a:pt x="0" y="16769"/>
                    <a:pt x="4830" y="21599"/>
                    <a:pt x="10800" y="21599"/>
                  </a:cubicBezTo>
                  <a:cubicBezTo>
                    <a:pt x="16769" y="21599"/>
                    <a:pt x="21600" y="16769"/>
                    <a:pt x="21600" y="10800"/>
                  </a:cubicBezTo>
                  <a:cubicBezTo>
                    <a:pt x="21600" y="4819"/>
                    <a:pt x="16769"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87" name="AutoShape 63"/>
            <p:cNvSpPr>
              <a:spLocks/>
            </p:cNvSpPr>
            <p:nvPr/>
          </p:nvSpPr>
          <p:spPr bwMode="auto">
            <a:xfrm>
              <a:off x="11295973" y="2333153"/>
              <a:ext cx="29369"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4830" y="21599"/>
                    <a:pt x="10800" y="21599"/>
                  </a:cubicBezTo>
                  <a:cubicBezTo>
                    <a:pt x="16769" y="21599"/>
                    <a:pt x="21600" y="16769"/>
                    <a:pt x="21600" y="10800"/>
                  </a:cubicBezTo>
                  <a:cubicBezTo>
                    <a:pt x="21600" y="4819"/>
                    <a:pt x="16769" y="0"/>
                    <a:pt x="10800" y="0"/>
                  </a:cubicBezTo>
                  <a:cubicBezTo>
                    <a:pt x="4830" y="0"/>
                    <a:pt x="0" y="4819"/>
                    <a:pt x="0" y="1080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88" name="AutoShape 64"/>
            <p:cNvSpPr>
              <a:spLocks/>
            </p:cNvSpPr>
            <p:nvPr/>
          </p:nvSpPr>
          <p:spPr bwMode="auto">
            <a:xfrm>
              <a:off x="11150717" y="2391097"/>
              <a:ext cx="29369" cy="29369"/>
            </a:xfrm>
            <a:custGeom>
              <a:avLst/>
              <a:gdLst>
                <a:gd name="T0" fmla="+- 0 10802 965"/>
                <a:gd name="T1" fmla="*/ T0 w 19675"/>
                <a:gd name="T2" fmla="+- 0 10800 961"/>
                <a:gd name="T3" fmla="*/ 10800 h 19678"/>
                <a:gd name="T4" fmla="+- 0 10802 965"/>
                <a:gd name="T5" fmla="*/ T4 w 19675"/>
                <a:gd name="T6" fmla="+- 0 10800 961"/>
                <a:gd name="T7" fmla="*/ 10800 h 19678"/>
                <a:gd name="T8" fmla="+- 0 10802 965"/>
                <a:gd name="T9" fmla="*/ T8 w 19675"/>
                <a:gd name="T10" fmla="+- 0 10800 961"/>
                <a:gd name="T11" fmla="*/ 10800 h 19678"/>
                <a:gd name="T12" fmla="+- 0 10802 965"/>
                <a:gd name="T13" fmla="*/ T12 w 19675"/>
                <a:gd name="T14" fmla="+- 0 10800 961"/>
                <a:gd name="T15" fmla="*/ 10800 h 19678"/>
              </a:gdLst>
              <a:ahLst/>
              <a:cxnLst>
                <a:cxn ang="0">
                  <a:pos x="T1" y="T3"/>
                </a:cxn>
                <a:cxn ang="0">
                  <a:pos x="T5" y="T7"/>
                </a:cxn>
                <a:cxn ang="0">
                  <a:pos x="T9" y="T11"/>
                </a:cxn>
                <a:cxn ang="0">
                  <a:pos x="T13" y="T15"/>
                </a:cxn>
              </a:cxnLst>
              <a:rect l="0" t="0" r="r" b="b"/>
              <a:pathLst>
                <a:path w="19675" h="19678">
                  <a:moveTo>
                    <a:pt x="2894" y="2882"/>
                  </a:moveTo>
                  <a:cubicBezTo>
                    <a:pt x="-965" y="6725"/>
                    <a:pt x="-965" y="12952"/>
                    <a:pt x="2894" y="16795"/>
                  </a:cubicBezTo>
                  <a:cubicBezTo>
                    <a:pt x="6734" y="20638"/>
                    <a:pt x="12935" y="20638"/>
                    <a:pt x="16794" y="16795"/>
                  </a:cubicBezTo>
                  <a:cubicBezTo>
                    <a:pt x="20634" y="12952"/>
                    <a:pt x="20634" y="6725"/>
                    <a:pt x="16794" y="2882"/>
                  </a:cubicBezTo>
                  <a:cubicBezTo>
                    <a:pt x="12935" y="-961"/>
                    <a:pt x="6734" y="-961"/>
                    <a:pt x="2894" y="2882"/>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89" name="AutoShape 65"/>
            <p:cNvSpPr>
              <a:spLocks/>
            </p:cNvSpPr>
            <p:nvPr/>
          </p:nvSpPr>
          <p:spPr bwMode="auto">
            <a:xfrm>
              <a:off x="11150717" y="2275209"/>
              <a:ext cx="29369" cy="29369"/>
            </a:xfrm>
            <a:custGeom>
              <a:avLst/>
              <a:gdLst>
                <a:gd name="T0" fmla="+- 0 10801 962"/>
                <a:gd name="T1" fmla="*/ T0 w 19678"/>
                <a:gd name="T2" fmla="+- 0 10801 965"/>
                <a:gd name="T3" fmla="*/ 10801 h 19673"/>
                <a:gd name="T4" fmla="+- 0 10801 962"/>
                <a:gd name="T5" fmla="*/ T4 w 19678"/>
                <a:gd name="T6" fmla="+- 0 10801 965"/>
                <a:gd name="T7" fmla="*/ 10801 h 19673"/>
                <a:gd name="T8" fmla="+- 0 10801 962"/>
                <a:gd name="T9" fmla="*/ T8 w 19678"/>
                <a:gd name="T10" fmla="+- 0 10801 965"/>
                <a:gd name="T11" fmla="*/ 10801 h 19673"/>
                <a:gd name="T12" fmla="+- 0 10801 962"/>
                <a:gd name="T13" fmla="*/ T12 w 19678"/>
                <a:gd name="T14" fmla="+- 0 10801 965"/>
                <a:gd name="T15" fmla="*/ 10801 h 19673"/>
              </a:gdLst>
              <a:ahLst/>
              <a:cxnLst>
                <a:cxn ang="0">
                  <a:pos x="T1" y="T3"/>
                </a:cxn>
                <a:cxn ang="0">
                  <a:pos x="T5" y="T7"/>
                </a:cxn>
                <a:cxn ang="0">
                  <a:pos x="T9" y="T11"/>
                </a:cxn>
                <a:cxn ang="0">
                  <a:pos x="T13" y="T15"/>
                </a:cxn>
              </a:cxnLst>
              <a:rect l="0" t="0" r="r" b="b"/>
              <a:pathLst>
                <a:path w="19678" h="19673">
                  <a:moveTo>
                    <a:pt x="2897" y="2894"/>
                  </a:moveTo>
                  <a:cubicBezTo>
                    <a:pt x="-962" y="6734"/>
                    <a:pt x="-962" y="12935"/>
                    <a:pt x="2877" y="16785"/>
                  </a:cubicBezTo>
                  <a:cubicBezTo>
                    <a:pt x="6737" y="20635"/>
                    <a:pt x="12938" y="20635"/>
                    <a:pt x="16797" y="16785"/>
                  </a:cubicBezTo>
                  <a:cubicBezTo>
                    <a:pt x="20638" y="12935"/>
                    <a:pt x="20638" y="6734"/>
                    <a:pt x="16797" y="2894"/>
                  </a:cubicBezTo>
                  <a:cubicBezTo>
                    <a:pt x="12938" y="-965"/>
                    <a:pt x="6737" y="-965"/>
                    <a:pt x="2897" y="2894"/>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90" name="AutoShape 66"/>
            <p:cNvSpPr>
              <a:spLocks/>
            </p:cNvSpPr>
            <p:nvPr/>
          </p:nvSpPr>
          <p:spPr bwMode="auto">
            <a:xfrm>
              <a:off x="11267398" y="2391097"/>
              <a:ext cx="28575" cy="29369"/>
            </a:xfrm>
            <a:custGeom>
              <a:avLst/>
              <a:gdLst>
                <a:gd name="T0" fmla="+- 0 10800 961"/>
                <a:gd name="T1" fmla="*/ T0 w 19678"/>
                <a:gd name="T2" fmla="+- 0 10800 961"/>
                <a:gd name="T3" fmla="*/ 10800 h 19678"/>
                <a:gd name="T4" fmla="+- 0 10800 961"/>
                <a:gd name="T5" fmla="*/ T4 w 19678"/>
                <a:gd name="T6" fmla="+- 0 10800 961"/>
                <a:gd name="T7" fmla="*/ 10800 h 19678"/>
                <a:gd name="T8" fmla="+- 0 10800 961"/>
                <a:gd name="T9" fmla="*/ T8 w 19678"/>
                <a:gd name="T10" fmla="+- 0 10800 961"/>
                <a:gd name="T11" fmla="*/ 10800 h 19678"/>
                <a:gd name="T12" fmla="+- 0 10800 961"/>
                <a:gd name="T13" fmla="*/ T12 w 19678"/>
                <a:gd name="T14" fmla="+- 0 10800 961"/>
                <a:gd name="T15" fmla="*/ 10800 h 19678"/>
              </a:gdLst>
              <a:ahLst/>
              <a:cxnLst>
                <a:cxn ang="0">
                  <a:pos x="T1" y="T3"/>
                </a:cxn>
                <a:cxn ang="0">
                  <a:pos x="T5" y="T7"/>
                </a:cxn>
                <a:cxn ang="0">
                  <a:pos x="T9" y="T11"/>
                </a:cxn>
                <a:cxn ang="0">
                  <a:pos x="T13" y="T15"/>
                </a:cxn>
              </a:cxnLst>
              <a:rect l="0" t="0" r="r" b="b"/>
              <a:pathLst>
                <a:path w="19678" h="19678">
                  <a:moveTo>
                    <a:pt x="2882" y="2882"/>
                  </a:moveTo>
                  <a:cubicBezTo>
                    <a:pt x="-961" y="6725"/>
                    <a:pt x="-961" y="12952"/>
                    <a:pt x="2882" y="16795"/>
                  </a:cubicBezTo>
                  <a:cubicBezTo>
                    <a:pt x="6725" y="20638"/>
                    <a:pt x="12952" y="20638"/>
                    <a:pt x="16795" y="16795"/>
                  </a:cubicBezTo>
                  <a:cubicBezTo>
                    <a:pt x="20639" y="12952"/>
                    <a:pt x="20639" y="6725"/>
                    <a:pt x="16795" y="2882"/>
                  </a:cubicBezTo>
                  <a:cubicBezTo>
                    <a:pt x="12952" y="-961"/>
                    <a:pt x="6725" y="-961"/>
                    <a:pt x="2882" y="2882"/>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91" name="AutoShape 67"/>
            <p:cNvSpPr>
              <a:spLocks/>
            </p:cNvSpPr>
            <p:nvPr/>
          </p:nvSpPr>
          <p:spPr bwMode="auto">
            <a:xfrm>
              <a:off x="11078485" y="2115665"/>
              <a:ext cx="319088"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818" y="16200"/>
                  </a:moveTo>
                  <a:cubicBezTo>
                    <a:pt x="5486" y="16200"/>
                    <a:pt x="1963" y="13776"/>
                    <a:pt x="1963" y="10800"/>
                  </a:cubicBezTo>
                  <a:cubicBezTo>
                    <a:pt x="1963" y="7821"/>
                    <a:pt x="5486" y="5400"/>
                    <a:pt x="9818" y="5400"/>
                  </a:cubicBezTo>
                  <a:cubicBezTo>
                    <a:pt x="14148" y="5400"/>
                    <a:pt x="17672" y="7821"/>
                    <a:pt x="17672" y="10800"/>
                  </a:cubicBezTo>
                  <a:cubicBezTo>
                    <a:pt x="17672" y="13776"/>
                    <a:pt x="14148" y="16200"/>
                    <a:pt x="9818" y="16200"/>
                  </a:cubicBezTo>
                  <a:moveTo>
                    <a:pt x="13745" y="20249"/>
                  </a:moveTo>
                  <a:lnTo>
                    <a:pt x="5890" y="20249"/>
                  </a:lnTo>
                  <a:lnTo>
                    <a:pt x="4909" y="16613"/>
                  </a:lnTo>
                  <a:cubicBezTo>
                    <a:pt x="6358" y="17192"/>
                    <a:pt x="8019" y="17549"/>
                    <a:pt x="9818" y="17549"/>
                  </a:cubicBezTo>
                  <a:cubicBezTo>
                    <a:pt x="11614" y="17549"/>
                    <a:pt x="13277" y="17192"/>
                    <a:pt x="14727" y="16613"/>
                  </a:cubicBezTo>
                  <a:cubicBezTo>
                    <a:pt x="14727" y="16613"/>
                    <a:pt x="13745" y="20249"/>
                    <a:pt x="13745" y="20249"/>
                  </a:cubicBezTo>
                  <a:close/>
                  <a:moveTo>
                    <a:pt x="5992" y="1350"/>
                  </a:moveTo>
                  <a:lnTo>
                    <a:pt x="13847" y="1350"/>
                  </a:lnTo>
                  <a:lnTo>
                    <a:pt x="14828" y="4985"/>
                  </a:lnTo>
                  <a:cubicBezTo>
                    <a:pt x="13379" y="4406"/>
                    <a:pt x="11718" y="4050"/>
                    <a:pt x="9919" y="4050"/>
                  </a:cubicBezTo>
                  <a:cubicBezTo>
                    <a:pt x="8123" y="4050"/>
                    <a:pt x="6460" y="4406"/>
                    <a:pt x="5010" y="4985"/>
                  </a:cubicBezTo>
                  <a:cubicBezTo>
                    <a:pt x="5010" y="4985"/>
                    <a:pt x="5992" y="1350"/>
                    <a:pt x="5992" y="1350"/>
                  </a:cubicBezTo>
                  <a:close/>
                  <a:moveTo>
                    <a:pt x="19636" y="9450"/>
                  </a:moveTo>
                  <a:cubicBezTo>
                    <a:pt x="19567" y="9450"/>
                    <a:pt x="19509" y="9472"/>
                    <a:pt x="19442" y="9477"/>
                  </a:cubicBezTo>
                  <a:cubicBezTo>
                    <a:pt x="19101" y="8298"/>
                    <a:pt x="18294" y="7245"/>
                    <a:pt x="17187" y="6376"/>
                  </a:cubicBezTo>
                  <a:lnTo>
                    <a:pt x="15778" y="1102"/>
                  </a:lnTo>
                  <a:cubicBezTo>
                    <a:pt x="15605" y="464"/>
                    <a:pt x="14794" y="0"/>
                    <a:pt x="13847" y="0"/>
                  </a:cubicBezTo>
                  <a:lnTo>
                    <a:pt x="5992" y="0"/>
                  </a:lnTo>
                  <a:cubicBezTo>
                    <a:pt x="5047" y="0"/>
                    <a:pt x="4236" y="464"/>
                    <a:pt x="4061" y="1102"/>
                  </a:cubicBezTo>
                  <a:lnTo>
                    <a:pt x="2686" y="6198"/>
                  </a:lnTo>
                  <a:cubicBezTo>
                    <a:pt x="1037" y="7405"/>
                    <a:pt x="0" y="9012"/>
                    <a:pt x="0" y="10800"/>
                  </a:cubicBezTo>
                  <a:cubicBezTo>
                    <a:pt x="0" y="12542"/>
                    <a:pt x="995" y="14110"/>
                    <a:pt x="2573" y="15307"/>
                  </a:cubicBezTo>
                  <a:lnTo>
                    <a:pt x="3959" y="20496"/>
                  </a:lnTo>
                  <a:cubicBezTo>
                    <a:pt x="4132" y="21135"/>
                    <a:pt x="4943" y="21599"/>
                    <a:pt x="5890" y="21599"/>
                  </a:cubicBezTo>
                  <a:lnTo>
                    <a:pt x="13745" y="21599"/>
                  </a:lnTo>
                  <a:cubicBezTo>
                    <a:pt x="14690" y="21599"/>
                    <a:pt x="15501" y="21135"/>
                    <a:pt x="15676" y="20496"/>
                  </a:cubicBezTo>
                  <a:lnTo>
                    <a:pt x="17074" y="15311"/>
                  </a:lnTo>
                  <a:cubicBezTo>
                    <a:pt x="18242" y="14426"/>
                    <a:pt x="19089" y="13340"/>
                    <a:pt x="19442" y="12122"/>
                  </a:cubicBezTo>
                  <a:cubicBezTo>
                    <a:pt x="19509" y="12127"/>
                    <a:pt x="19567" y="12150"/>
                    <a:pt x="19636" y="12150"/>
                  </a:cubicBezTo>
                  <a:cubicBezTo>
                    <a:pt x="20719" y="12150"/>
                    <a:pt x="21600" y="11544"/>
                    <a:pt x="21600" y="10800"/>
                  </a:cubicBezTo>
                  <a:cubicBezTo>
                    <a:pt x="21600" y="10053"/>
                    <a:pt x="20719" y="9450"/>
                    <a:pt x="19636" y="945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92" name="AutoShape 68"/>
            <p:cNvSpPr>
              <a:spLocks/>
            </p:cNvSpPr>
            <p:nvPr/>
          </p:nvSpPr>
          <p:spPr bwMode="auto">
            <a:xfrm>
              <a:off x="11209454" y="2275209"/>
              <a:ext cx="87313" cy="88106"/>
            </a:xfrm>
            <a:custGeom>
              <a:avLst/>
              <a:gdLst>
                <a:gd name="T0" fmla="*/ 10740 w 21481"/>
                <a:gd name="T1" fmla="+- 0 10860 120"/>
                <a:gd name="T2" fmla="*/ 10860 h 21480"/>
                <a:gd name="T3" fmla="*/ 10740 w 21481"/>
                <a:gd name="T4" fmla="+- 0 10860 120"/>
                <a:gd name="T5" fmla="*/ 10860 h 21480"/>
                <a:gd name="T6" fmla="*/ 10740 w 21481"/>
                <a:gd name="T7" fmla="+- 0 10860 120"/>
                <a:gd name="T8" fmla="*/ 10860 h 21480"/>
                <a:gd name="T9" fmla="*/ 10740 w 21481"/>
                <a:gd name="T10" fmla="+- 0 10860 120"/>
                <a:gd name="T11" fmla="*/ 10860 h 21480"/>
              </a:gdLst>
              <a:ahLst/>
              <a:cxnLst>
                <a:cxn ang="0">
                  <a:pos x="T0" y="T2"/>
                </a:cxn>
                <a:cxn ang="0">
                  <a:pos x="T3" y="T5"/>
                </a:cxn>
                <a:cxn ang="0">
                  <a:pos x="T6" y="T8"/>
                </a:cxn>
                <a:cxn ang="0">
                  <a:pos x="T9" y="T11"/>
                </a:cxn>
              </a:cxnLst>
              <a:rect l="0" t="0" r="r" b="b"/>
              <a:pathLst>
                <a:path w="21481" h="21480">
                  <a:moveTo>
                    <a:pt x="21127" y="346"/>
                  </a:moveTo>
                  <a:cubicBezTo>
                    <a:pt x="20697" y="-82"/>
                    <a:pt x="20002" y="-120"/>
                    <a:pt x="19516" y="270"/>
                  </a:cubicBezTo>
                  <a:lnTo>
                    <a:pt x="1055" y="15432"/>
                  </a:lnTo>
                  <a:cubicBezTo>
                    <a:pt x="375" y="16113"/>
                    <a:pt x="0" y="17012"/>
                    <a:pt x="0" y="17972"/>
                  </a:cubicBezTo>
                  <a:cubicBezTo>
                    <a:pt x="0" y="18902"/>
                    <a:pt x="361" y="19783"/>
                    <a:pt x="1027" y="20446"/>
                  </a:cubicBezTo>
                  <a:cubicBezTo>
                    <a:pt x="1694" y="21103"/>
                    <a:pt x="2583" y="21473"/>
                    <a:pt x="3542" y="21479"/>
                  </a:cubicBezTo>
                  <a:cubicBezTo>
                    <a:pt x="4431" y="21473"/>
                    <a:pt x="5354" y="21144"/>
                    <a:pt x="6028" y="20495"/>
                  </a:cubicBezTo>
                  <a:lnTo>
                    <a:pt x="12598" y="12627"/>
                  </a:lnTo>
                  <a:lnTo>
                    <a:pt x="21224" y="1935"/>
                  </a:lnTo>
                  <a:cubicBezTo>
                    <a:pt x="21600" y="1462"/>
                    <a:pt x="21558" y="771"/>
                    <a:pt x="21127" y="346"/>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19" name="Group 18"/>
          <p:cNvGrpSpPr/>
          <p:nvPr/>
        </p:nvGrpSpPr>
        <p:grpSpPr>
          <a:xfrm>
            <a:off x="10062485" y="2115665"/>
            <a:ext cx="464344" cy="435769"/>
            <a:chOff x="10062485" y="2115665"/>
            <a:chExt cx="464344" cy="435769"/>
          </a:xfrm>
          <a:solidFill>
            <a:schemeClr val="bg1"/>
          </a:solidFill>
        </p:grpSpPr>
        <p:sp>
          <p:nvSpPr>
            <p:cNvPr id="52293" name="AutoShape 69"/>
            <p:cNvSpPr>
              <a:spLocks/>
            </p:cNvSpPr>
            <p:nvPr/>
          </p:nvSpPr>
          <p:spPr bwMode="auto">
            <a:xfrm>
              <a:off x="10062485" y="2115665"/>
              <a:ext cx="464344"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223" y="5760"/>
                  </a:moveTo>
                  <a:lnTo>
                    <a:pt x="17548" y="5760"/>
                  </a:lnTo>
                  <a:cubicBezTo>
                    <a:pt x="16804" y="5760"/>
                    <a:pt x="16198" y="5114"/>
                    <a:pt x="16198" y="4320"/>
                  </a:cubicBezTo>
                  <a:lnTo>
                    <a:pt x="16200" y="4320"/>
                  </a:lnTo>
                  <a:lnTo>
                    <a:pt x="16200" y="1440"/>
                  </a:lnTo>
                  <a:lnTo>
                    <a:pt x="20250" y="5760"/>
                  </a:lnTo>
                  <a:cubicBezTo>
                    <a:pt x="20250" y="5760"/>
                    <a:pt x="18223" y="5760"/>
                    <a:pt x="18223" y="5760"/>
                  </a:cubicBezTo>
                  <a:close/>
                  <a:moveTo>
                    <a:pt x="20250" y="19440"/>
                  </a:moveTo>
                  <a:cubicBezTo>
                    <a:pt x="20250" y="19837"/>
                    <a:pt x="19948" y="20160"/>
                    <a:pt x="19575" y="20160"/>
                  </a:cubicBezTo>
                  <a:lnTo>
                    <a:pt x="2024" y="20160"/>
                  </a:lnTo>
                  <a:cubicBezTo>
                    <a:pt x="1651" y="20160"/>
                    <a:pt x="1349" y="19837"/>
                    <a:pt x="1349" y="19440"/>
                  </a:cubicBezTo>
                  <a:lnTo>
                    <a:pt x="1349" y="2160"/>
                  </a:lnTo>
                  <a:cubicBezTo>
                    <a:pt x="1349" y="1762"/>
                    <a:pt x="1651" y="1440"/>
                    <a:pt x="2024" y="1440"/>
                  </a:cubicBezTo>
                  <a:lnTo>
                    <a:pt x="15525" y="1440"/>
                  </a:lnTo>
                  <a:lnTo>
                    <a:pt x="15525" y="4320"/>
                  </a:lnTo>
                  <a:lnTo>
                    <a:pt x="15523" y="4320"/>
                  </a:lnTo>
                  <a:cubicBezTo>
                    <a:pt x="15523" y="5513"/>
                    <a:pt x="16430" y="6480"/>
                    <a:pt x="17548" y="6480"/>
                  </a:cubicBezTo>
                  <a:lnTo>
                    <a:pt x="18223" y="6480"/>
                  </a:lnTo>
                  <a:lnTo>
                    <a:pt x="20250" y="6480"/>
                  </a:lnTo>
                  <a:cubicBezTo>
                    <a:pt x="20250" y="6480"/>
                    <a:pt x="20250" y="19440"/>
                    <a:pt x="20250" y="19440"/>
                  </a:cubicBezTo>
                  <a:close/>
                  <a:moveTo>
                    <a:pt x="21204" y="4741"/>
                  </a:moveTo>
                  <a:lnTo>
                    <a:pt x="17154" y="421"/>
                  </a:lnTo>
                  <a:cubicBezTo>
                    <a:pt x="16901" y="151"/>
                    <a:pt x="16557" y="0"/>
                    <a:pt x="16200" y="0"/>
                  </a:cubicBezTo>
                  <a:lnTo>
                    <a:pt x="2024" y="0"/>
                  </a:lnTo>
                  <a:cubicBezTo>
                    <a:pt x="908" y="0"/>
                    <a:pt x="0" y="968"/>
                    <a:pt x="0" y="2160"/>
                  </a:cubicBezTo>
                  <a:lnTo>
                    <a:pt x="0" y="19440"/>
                  </a:lnTo>
                  <a:cubicBezTo>
                    <a:pt x="0" y="20631"/>
                    <a:pt x="908" y="21600"/>
                    <a:pt x="2024" y="21600"/>
                  </a:cubicBezTo>
                  <a:lnTo>
                    <a:pt x="19575" y="21600"/>
                  </a:lnTo>
                  <a:cubicBezTo>
                    <a:pt x="20691" y="21600"/>
                    <a:pt x="21599" y="20631"/>
                    <a:pt x="21599" y="19440"/>
                  </a:cubicBezTo>
                  <a:lnTo>
                    <a:pt x="21599" y="5760"/>
                  </a:lnTo>
                  <a:cubicBezTo>
                    <a:pt x="21599" y="5378"/>
                    <a:pt x="21457" y="5011"/>
                    <a:pt x="21204" y="4741"/>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94" name="AutoShape 70"/>
            <p:cNvSpPr>
              <a:spLocks/>
            </p:cNvSpPr>
            <p:nvPr/>
          </p:nvSpPr>
          <p:spPr bwMode="auto">
            <a:xfrm>
              <a:off x="10279973" y="2202184"/>
              <a:ext cx="873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95" name="AutoShape 71"/>
            <p:cNvSpPr>
              <a:spLocks/>
            </p:cNvSpPr>
            <p:nvPr/>
          </p:nvSpPr>
          <p:spPr bwMode="auto">
            <a:xfrm>
              <a:off x="10279973" y="2245840"/>
              <a:ext cx="87313"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96" name="AutoShape 72"/>
            <p:cNvSpPr>
              <a:spLocks/>
            </p:cNvSpPr>
            <p:nvPr/>
          </p:nvSpPr>
          <p:spPr bwMode="auto">
            <a:xfrm>
              <a:off x="10279973" y="2289497"/>
              <a:ext cx="1889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369" y="21599"/>
                    <a:pt x="830" y="21599"/>
                  </a:cubicBezTo>
                  <a:lnTo>
                    <a:pt x="20769" y="21599"/>
                  </a:lnTo>
                  <a:cubicBezTo>
                    <a:pt x="21226" y="21599"/>
                    <a:pt x="21600" y="16769"/>
                    <a:pt x="21600" y="10800"/>
                  </a:cubicBezTo>
                  <a:cubicBezTo>
                    <a:pt x="21600" y="4830"/>
                    <a:pt x="21226" y="0"/>
                    <a:pt x="20769" y="0"/>
                  </a:cubicBezTo>
                  <a:lnTo>
                    <a:pt x="830" y="0"/>
                  </a:lnTo>
                  <a:cubicBezTo>
                    <a:pt x="369" y="0"/>
                    <a:pt x="0" y="4830"/>
                    <a:pt x="0" y="1080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97" name="AutoShape 73"/>
            <p:cNvSpPr>
              <a:spLocks/>
            </p:cNvSpPr>
            <p:nvPr/>
          </p:nvSpPr>
          <p:spPr bwMode="auto">
            <a:xfrm>
              <a:off x="10120429" y="2376809"/>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98" name="AutoShape 74"/>
            <p:cNvSpPr>
              <a:spLocks/>
            </p:cNvSpPr>
            <p:nvPr/>
          </p:nvSpPr>
          <p:spPr bwMode="auto">
            <a:xfrm>
              <a:off x="10120429" y="2420465"/>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99" name="AutoShape 75"/>
            <p:cNvSpPr>
              <a:spLocks/>
            </p:cNvSpPr>
            <p:nvPr/>
          </p:nvSpPr>
          <p:spPr bwMode="auto">
            <a:xfrm>
              <a:off x="10120429" y="2464122"/>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00" name="AutoShape 76"/>
            <p:cNvSpPr>
              <a:spLocks/>
            </p:cNvSpPr>
            <p:nvPr/>
          </p:nvSpPr>
          <p:spPr bwMode="auto">
            <a:xfrm>
              <a:off x="10120429" y="2333153"/>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69"/>
                    <a:pt x="201" y="21599"/>
                    <a:pt x="449" y="21599"/>
                  </a:cubicBezTo>
                  <a:lnTo>
                    <a:pt x="21150" y="21599"/>
                  </a:lnTo>
                  <a:cubicBezTo>
                    <a:pt x="21397" y="21599"/>
                    <a:pt x="21599" y="16769"/>
                    <a:pt x="21599" y="10800"/>
                  </a:cubicBezTo>
                  <a:cubicBezTo>
                    <a:pt x="21599" y="4830"/>
                    <a:pt x="21397" y="0"/>
                    <a:pt x="2115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01" name="AutoShape 77"/>
            <p:cNvSpPr>
              <a:spLocks/>
            </p:cNvSpPr>
            <p:nvPr/>
          </p:nvSpPr>
          <p:spPr bwMode="auto">
            <a:xfrm>
              <a:off x="10120429" y="2187897"/>
              <a:ext cx="130969" cy="116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5400"/>
                  </a:moveTo>
                  <a:lnTo>
                    <a:pt x="16800" y="5400"/>
                  </a:lnTo>
                  <a:lnTo>
                    <a:pt x="16800" y="16200"/>
                  </a:lnTo>
                  <a:lnTo>
                    <a:pt x="4799" y="16200"/>
                  </a:lnTo>
                  <a:cubicBezTo>
                    <a:pt x="4799" y="16200"/>
                    <a:pt x="4799" y="5400"/>
                    <a:pt x="4799" y="5400"/>
                  </a:cubicBezTo>
                  <a:close/>
                  <a:moveTo>
                    <a:pt x="2399" y="21599"/>
                  </a:moveTo>
                  <a:lnTo>
                    <a:pt x="19200" y="21599"/>
                  </a:lnTo>
                  <a:cubicBezTo>
                    <a:pt x="20526" y="21599"/>
                    <a:pt x="21599" y="20392"/>
                    <a:pt x="21599" y="18900"/>
                  </a:cubicBezTo>
                  <a:lnTo>
                    <a:pt x="21599" y="2700"/>
                  </a:lnTo>
                  <a:cubicBezTo>
                    <a:pt x="21599" y="1207"/>
                    <a:pt x="20526" y="0"/>
                    <a:pt x="19200" y="0"/>
                  </a:cubicBezTo>
                  <a:lnTo>
                    <a:pt x="2399" y="0"/>
                  </a:lnTo>
                  <a:cubicBezTo>
                    <a:pt x="1073" y="0"/>
                    <a:pt x="0" y="1207"/>
                    <a:pt x="0" y="2700"/>
                  </a:cubicBezTo>
                  <a:lnTo>
                    <a:pt x="0" y="18900"/>
                  </a:lnTo>
                  <a:cubicBezTo>
                    <a:pt x="0" y="20392"/>
                    <a:pt x="1073" y="21599"/>
                    <a:pt x="2399"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16" name="Group 15"/>
          <p:cNvGrpSpPr/>
          <p:nvPr/>
        </p:nvGrpSpPr>
        <p:grpSpPr>
          <a:xfrm>
            <a:off x="9148085" y="2115665"/>
            <a:ext cx="537369" cy="464344"/>
            <a:chOff x="9148085" y="2115665"/>
            <a:chExt cx="434975" cy="464344"/>
          </a:xfrm>
          <a:solidFill>
            <a:schemeClr val="bg1"/>
          </a:solidFill>
        </p:grpSpPr>
        <p:sp>
          <p:nvSpPr>
            <p:cNvPr id="52302" name="AutoShape 78"/>
            <p:cNvSpPr>
              <a:spLocks/>
            </p:cNvSpPr>
            <p:nvPr/>
          </p:nvSpPr>
          <p:spPr bwMode="auto">
            <a:xfrm>
              <a:off x="9148085" y="2115665"/>
              <a:ext cx="434975"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18900"/>
                  </a:moveTo>
                  <a:cubicBezTo>
                    <a:pt x="20160" y="19643"/>
                    <a:pt x="19513" y="20249"/>
                    <a:pt x="18720" y="20249"/>
                  </a:cubicBezTo>
                  <a:lnTo>
                    <a:pt x="2880" y="20249"/>
                  </a:lnTo>
                  <a:cubicBezTo>
                    <a:pt x="2086" y="20249"/>
                    <a:pt x="1440" y="19643"/>
                    <a:pt x="1440" y="18900"/>
                  </a:cubicBezTo>
                  <a:lnTo>
                    <a:pt x="1440" y="2700"/>
                  </a:lnTo>
                  <a:cubicBezTo>
                    <a:pt x="1440" y="1955"/>
                    <a:pt x="2086" y="1350"/>
                    <a:pt x="2880" y="1350"/>
                  </a:cubicBezTo>
                  <a:lnTo>
                    <a:pt x="18720" y="1350"/>
                  </a:lnTo>
                  <a:cubicBezTo>
                    <a:pt x="19513" y="1350"/>
                    <a:pt x="20160" y="1955"/>
                    <a:pt x="20160" y="2700"/>
                  </a:cubicBezTo>
                  <a:cubicBezTo>
                    <a:pt x="20160" y="2700"/>
                    <a:pt x="20160" y="18900"/>
                    <a:pt x="20160" y="18900"/>
                  </a:cubicBezTo>
                  <a:close/>
                  <a:moveTo>
                    <a:pt x="18720" y="0"/>
                  </a:moveTo>
                  <a:lnTo>
                    <a:pt x="2880" y="0"/>
                  </a:lnTo>
                  <a:cubicBezTo>
                    <a:pt x="1289" y="0"/>
                    <a:pt x="0" y="1208"/>
                    <a:pt x="0" y="2700"/>
                  </a:cubicBezTo>
                  <a:lnTo>
                    <a:pt x="0" y="18900"/>
                  </a:lnTo>
                  <a:cubicBezTo>
                    <a:pt x="0" y="20391"/>
                    <a:pt x="1289" y="21599"/>
                    <a:pt x="2880" y="21599"/>
                  </a:cubicBezTo>
                  <a:lnTo>
                    <a:pt x="18720" y="21599"/>
                  </a:lnTo>
                  <a:cubicBezTo>
                    <a:pt x="20310" y="21599"/>
                    <a:pt x="21599" y="20391"/>
                    <a:pt x="21599" y="18900"/>
                  </a:cubicBezTo>
                  <a:lnTo>
                    <a:pt x="21599" y="2700"/>
                  </a:lnTo>
                  <a:cubicBezTo>
                    <a:pt x="21599" y="1208"/>
                    <a:pt x="20310" y="0"/>
                    <a:pt x="1872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03" name="AutoShape 79"/>
            <p:cNvSpPr>
              <a:spLocks/>
            </p:cNvSpPr>
            <p:nvPr/>
          </p:nvSpPr>
          <p:spPr bwMode="auto">
            <a:xfrm>
              <a:off x="9206029" y="2173609"/>
              <a:ext cx="319088" cy="290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18" y="20519"/>
                  </a:moveTo>
                  <a:lnTo>
                    <a:pt x="14053" y="16248"/>
                  </a:lnTo>
                  <a:lnTo>
                    <a:pt x="16690" y="12959"/>
                  </a:lnTo>
                  <a:lnTo>
                    <a:pt x="20618" y="17689"/>
                  </a:lnTo>
                  <a:lnTo>
                    <a:pt x="20618" y="20519"/>
                  </a:lnTo>
                  <a:cubicBezTo>
                    <a:pt x="20618" y="20519"/>
                    <a:pt x="17418" y="20519"/>
                    <a:pt x="17418" y="20519"/>
                  </a:cubicBezTo>
                  <a:close/>
                  <a:moveTo>
                    <a:pt x="981" y="11446"/>
                  </a:moveTo>
                  <a:lnTo>
                    <a:pt x="4909" y="6479"/>
                  </a:lnTo>
                  <a:lnTo>
                    <a:pt x="12828" y="16353"/>
                  </a:lnTo>
                  <a:lnTo>
                    <a:pt x="13398" y="17064"/>
                  </a:lnTo>
                  <a:lnTo>
                    <a:pt x="16109" y="20519"/>
                  </a:lnTo>
                  <a:lnTo>
                    <a:pt x="981" y="20519"/>
                  </a:lnTo>
                  <a:cubicBezTo>
                    <a:pt x="981" y="20519"/>
                    <a:pt x="981" y="11446"/>
                    <a:pt x="981" y="11446"/>
                  </a:cubicBezTo>
                  <a:close/>
                  <a:moveTo>
                    <a:pt x="20618" y="1080"/>
                  </a:moveTo>
                  <a:lnTo>
                    <a:pt x="20618" y="16058"/>
                  </a:lnTo>
                  <a:lnTo>
                    <a:pt x="17427" y="12244"/>
                  </a:lnTo>
                  <a:cubicBezTo>
                    <a:pt x="17240" y="12012"/>
                    <a:pt x="16972" y="11879"/>
                    <a:pt x="16690" y="11879"/>
                  </a:cubicBezTo>
                  <a:cubicBezTo>
                    <a:pt x="16409" y="11879"/>
                    <a:pt x="16141" y="12012"/>
                    <a:pt x="15954" y="12244"/>
                  </a:cubicBezTo>
                  <a:lnTo>
                    <a:pt x="13399" y="15432"/>
                  </a:lnTo>
                  <a:lnTo>
                    <a:pt x="5645" y="5764"/>
                  </a:lnTo>
                  <a:cubicBezTo>
                    <a:pt x="5458" y="5532"/>
                    <a:pt x="5190" y="5400"/>
                    <a:pt x="4909" y="5400"/>
                  </a:cubicBezTo>
                  <a:cubicBezTo>
                    <a:pt x="4627" y="5400"/>
                    <a:pt x="4359" y="5532"/>
                    <a:pt x="4172" y="5764"/>
                  </a:cubicBezTo>
                  <a:lnTo>
                    <a:pt x="981" y="9812"/>
                  </a:lnTo>
                  <a:lnTo>
                    <a:pt x="981" y="1080"/>
                  </a:lnTo>
                  <a:cubicBezTo>
                    <a:pt x="981" y="1080"/>
                    <a:pt x="20618" y="1080"/>
                    <a:pt x="20618" y="1080"/>
                  </a:cubicBezTo>
                  <a:close/>
                  <a:moveTo>
                    <a:pt x="20618" y="0"/>
                  </a:moveTo>
                  <a:lnTo>
                    <a:pt x="981" y="0"/>
                  </a:lnTo>
                  <a:cubicBezTo>
                    <a:pt x="439" y="0"/>
                    <a:pt x="0" y="483"/>
                    <a:pt x="0" y="1080"/>
                  </a:cubicBezTo>
                  <a:lnTo>
                    <a:pt x="0" y="20519"/>
                  </a:lnTo>
                  <a:cubicBezTo>
                    <a:pt x="0" y="21116"/>
                    <a:pt x="439" y="21599"/>
                    <a:pt x="981" y="21599"/>
                  </a:cubicBezTo>
                  <a:lnTo>
                    <a:pt x="20618" y="21599"/>
                  </a:lnTo>
                  <a:cubicBezTo>
                    <a:pt x="21160" y="21599"/>
                    <a:pt x="21600" y="21116"/>
                    <a:pt x="21600" y="20519"/>
                  </a:cubicBezTo>
                  <a:lnTo>
                    <a:pt x="21600" y="1080"/>
                  </a:lnTo>
                  <a:cubicBezTo>
                    <a:pt x="21600" y="483"/>
                    <a:pt x="21160" y="0"/>
                    <a:pt x="20618"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04" name="AutoShape 80"/>
            <p:cNvSpPr>
              <a:spLocks/>
            </p:cNvSpPr>
            <p:nvPr/>
          </p:nvSpPr>
          <p:spPr bwMode="auto">
            <a:xfrm>
              <a:off x="9379860" y="2217265"/>
              <a:ext cx="87313"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3600"/>
                  </a:moveTo>
                  <a:cubicBezTo>
                    <a:pt x="14769" y="3600"/>
                    <a:pt x="17999" y="6827"/>
                    <a:pt x="17999" y="10800"/>
                  </a:cubicBezTo>
                  <a:cubicBezTo>
                    <a:pt x="17999" y="14769"/>
                    <a:pt x="14769" y="18000"/>
                    <a:pt x="10800" y="18000"/>
                  </a:cubicBezTo>
                  <a:cubicBezTo>
                    <a:pt x="6830" y="18000"/>
                    <a:pt x="3600" y="14769"/>
                    <a:pt x="3600" y="10800"/>
                  </a:cubicBezTo>
                  <a:cubicBezTo>
                    <a:pt x="3600" y="6827"/>
                    <a:pt x="6830" y="3600"/>
                    <a:pt x="10800" y="3600"/>
                  </a:cubicBezTo>
                  <a:moveTo>
                    <a:pt x="10800" y="21599"/>
                  </a:moveTo>
                  <a:cubicBezTo>
                    <a:pt x="16766" y="21599"/>
                    <a:pt x="21600" y="16762"/>
                    <a:pt x="21600" y="10800"/>
                  </a:cubicBezTo>
                  <a:cubicBezTo>
                    <a:pt x="21600" y="4833"/>
                    <a:pt x="16766" y="0"/>
                    <a:pt x="10800" y="0"/>
                  </a:cubicBezTo>
                  <a:cubicBezTo>
                    <a:pt x="4833" y="0"/>
                    <a:pt x="0" y="4833"/>
                    <a:pt x="0" y="10800"/>
                  </a:cubicBezTo>
                  <a:cubicBezTo>
                    <a:pt x="0" y="16762"/>
                    <a:pt x="4833"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17" name="Group 16"/>
          <p:cNvGrpSpPr/>
          <p:nvPr/>
        </p:nvGrpSpPr>
        <p:grpSpPr>
          <a:xfrm>
            <a:off x="8204317" y="2115665"/>
            <a:ext cx="464344" cy="464344"/>
            <a:chOff x="8204317" y="2115665"/>
            <a:chExt cx="464344" cy="464344"/>
          </a:xfrm>
          <a:solidFill>
            <a:schemeClr val="bg1"/>
          </a:solidFill>
        </p:grpSpPr>
        <p:sp>
          <p:nvSpPr>
            <p:cNvPr id="52305" name="AutoShape 81"/>
            <p:cNvSpPr>
              <a:spLocks/>
            </p:cNvSpPr>
            <p:nvPr/>
          </p:nvSpPr>
          <p:spPr bwMode="auto">
            <a:xfrm>
              <a:off x="8204317" y="2115665"/>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06" name="AutoShape 82"/>
            <p:cNvSpPr>
              <a:spLocks/>
            </p:cNvSpPr>
            <p:nvPr/>
          </p:nvSpPr>
          <p:spPr bwMode="auto">
            <a:xfrm>
              <a:off x="8247973" y="2492697"/>
              <a:ext cx="43657" cy="436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52307" name="AutoShape 83"/>
          <p:cNvSpPr>
            <a:spLocks/>
          </p:cNvSpPr>
          <p:nvPr/>
        </p:nvSpPr>
        <p:spPr bwMode="auto">
          <a:xfrm>
            <a:off x="7275629" y="2187897"/>
            <a:ext cx="464344" cy="304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610" y="13990"/>
                </a:moveTo>
                <a:cubicBezTo>
                  <a:pt x="11373" y="14259"/>
                  <a:pt x="11093" y="14400"/>
                  <a:pt x="10800" y="14400"/>
                </a:cubicBezTo>
                <a:cubicBezTo>
                  <a:pt x="10505" y="14400"/>
                  <a:pt x="10225" y="14259"/>
                  <a:pt x="9990" y="13990"/>
                </a:cubicBezTo>
                <a:lnTo>
                  <a:pt x="7198" y="10800"/>
                </a:lnTo>
                <a:lnTo>
                  <a:pt x="6636" y="10157"/>
                </a:lnTo>
                <a:lnTo>
                  <a:pt x="1349" y="4115"/>
                </a:lnTo>
                <a:lnTo>
                  <a:pt x="1349" y="4114"/>
                </a:lnTo>
                <a:cubicBezTo>
                  <a:pt x="1349" y="2980"/>
                  <a:pt x="1955" y="2057"/>
                  <a:pt x="2699" y="2057"/>
                </a:cubicBezTo>
                <a:lnTo>
                  <a:pt x="18899" y="2057"/>
                </a:lnTo>
                <a:cubicBezTo>
                  <a:pt x="19643" y="2057"/>
                  <a:pt x="20249" y="2980"/>
                  <a:pt x="20249" y="4114"/>
                </a:cubicBezTo>
                <a:cubicBezTo>
                  <a:pt x="20249" y="4114"/>
                  <a:pt x="11610" y="13990"/>
                  <a:pt x="11610" y="13990"/>
                </a:cubicBezTo>
                <a:close/>
                <a:moveTo>
                  <a:pt x="20249" y="16198"/>
                </a:moveTo>
                <a:lnTo>
                  <a:pt x="15525" y="10800"/>
                </a:lnTo>
                <a:lnTo>
                  <a:pt x="20249" y="5399"/>
                </a:lnTo>
                <a:cubicBezTo>
                  <a:pt x="20249" y="5399"/>
                  <a:pt x="20249" y="16198"/>
                  <a:pt x="20249" y="16198"/>
                </a:cubicBezTo>
                <a:close/>
                <a:moveTo>
                  <a:pt x="20249" y="17484"/>
                </a:moveTo>
                <a:cubicBezTo>
                  <a:pt x="20249" y="18620"/>
                  <a:pt x="19643" y="19541"/>
                  <a:pt x="18899" y="19541"/>
                </a:cubicBezTo>
                <a:lnTo>
                  <a:pt x="2699" y="19541"/>
                </a:lnTo>
                <a:cubicBezTo>
                  <a:pt x="1955" y="19541"/>
                  <a:pt x="1349" y="18620"/>
                  <a:pt x="1349" y="17484"/>
                </a:cubicBezTo>
                <a:lnTo>
                  <a:pt x="6636" y="11442"/>
                </a:lnTo>
                <a:lnTo>
                  <a:pt x="9585" y="14813"/>
                </a:lnTo>
                <a:cubicBezTo>
                  <a:pt x="9945" y="15222"/>
                  <a:pt x="10372" y="15429"/>
                  <a:pt x="10800" y="15429"/>
                </a:cubicBezTo>
                <a:cubicBezTo>
                  <a:pt x="11228" y="15429"/>
                  <a:pt x="11654" y="15222"/>
                  <a:pt x="12015" y="14813"/>
                </a:cubicBezTo>
                <a:lnTo>
                  <a:pt x="14963" y="11442"/>
                </a:lnTo>
                <a:cubicBezTo>
                  <a:pt x="14963" y="11442"/>
                  <a:pt x="20249" y="17484"/>
                  <a:pt x="20249" y="17484"/>
                </a:cubicBezTo>
                <a:close/>
                <a:moveTo>
                  <a:pt x="1349" y="5399"/>
                </a:moveTo>
                <a:lnTo>
                  <a:pt x="6074" y="10800"/>
                </a:lnTo>
                <a:lnTo>
                  <a:pt x="1349" y="16198"/>
                </a:lnTo>
                <a:cubicBezTo>
                  <a:pt x="1349" y="16198"/>
                  <a:pt x="1349" y="5399"/>
                  <a:pt x="1349" y="5399"/>
                </a:cubicBezTo>
                <a:close/>
                <a:moveTo>
                  <a:pt x="18899" y="0"/>
                </a:moveTo>
                <a:lnTo>
                  <a:pt x="2699" y="0"/>
                </a:lnTo>
                <a:cubicBezTo>
                  <a:pt x="1208" y="0"/>
                  <a:pt x="0" y="1842"/>
                  <a:pt x="0" y="4114"/>
                </a:cubicBezTo>
                <a:lnTo>
                  <a:pt x="0" y="17484"/>
                </a:lnTo>
                <a:cubicBezTo>
                  <a:pt x="0" y="19756"/>
                  <a:pt x="1208" y="21600"/>
                  <a:pt x="2699" y="21600"/>
                </a:cubicBezTo>
                <a:lnTo>
                  <a:pt x="18899" y="21600"/>
                </a:lnTo>
                <a:cubicBezTo>
                  <a:pt x="20391" y="21600"/>
                  <a:pt x="21600" y="19756"/>
                  <a:pt x="21600" y="17484"/>
                </a:cubicBezTo>
                <a:lnTo>
                  <a:pt x="21600" y="4114"/>
                </a:lnTo>
                <a:cubicBezTo>
                  <a:pt x="21600" y="1842"/>
                  <a:pt x="20391" y="0"/>
                  <a:pt x="18899"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nvGrpSpPr>
          <p:cNvPr id="12" name="Group 11"/>
          <p:cNvGrpSpPr/>
          <p:nvPr/>
        </p:nvGrpSpPr>
        <p:grpSpPr>
          <a:xfrm>
            <a:off x="6346148" y="2115665"/>
            <a:ext cx="465138" cy="464344"/>
            <a:chOff x="6357938" y="1647825"/>
            <a:chExt cx="465138" cy="464344"/>
          </a:xfrm>
          <a:solidFill>
            <a:schemeClr val="bg1"/>
          </a:solidFill>
        </p:grpSpPr>
        <p:sp>
          <p:nvSpPr>
            <p:cNvPr id="52308" name="AutoShape 84"/>
            <p:cNvSpPr>
              <a:spLocks/>
            </p:cNvSpPr>
            <p:nvPr/>
          </p:nvSpPr>
          <p:spPr bwMode="auto">
            <a:xfrm>
              <a:off x="6357938" y="1647825"/>
              <a:ext cx="465138"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900"/>
                  </a:moveTo>
                  <a:cubicBezTo>
                    <a:pt x="20249" y="19643"/>
                    <a:pt x="19644" y="20249"/>
                    <a:pt x="18899" y="20249"/>
                  </a:cubicBezTo>
                  <a:lnTo>
                    <a:pt x="2699" y="20249"/>
                  </a:lnTo>
                  <a:cubicBezTo>
                    <a:pt x="1955" y="20249"/>
                    <a:pt x="1349" y="19643"/>
                    <a:pt x="1349" y="18900"/>
                  </a:cubicBezTo>
                  <a:lnTo>
                    <a:pt x="1349" y="5400"/>
                  </a:lnTo>
                  <a:cubicBezTo>
                    <a:pt x="1349" y="5027"/>
                    <a:pt x="1652" y="4725"/>
                    <a:pt x="2024" y="4725"/>
                  </a:cubicBezTo>
                  <a:lnTo>
                    <a:pt x="2699" y="4725"/>
                  </a:lnTo>
                  <a:lnTo>
                    <a:pt x="2699" y="18225"/>
                  </a:lnTo>
                  <a:cubicBezTo>
                    <a:pt x="2699" y="18598"/>
                    <a:pt x="3001" y="18900"/>
                    <a:pt x="3374" y="18900"/>
                  </a:cubicBezTo>
                  <a:cubicBezTo>
                    <a:pt x="3748" y="18900"/>
                    <a:pt x="4049" y="18598"/>
                    <a:pt x="4049" y="18225"/>
                  </a:cubicBezTo>
                  <a:lnTo>
                    <a:pt x="4049" y="2025"/>
                  </a:lnTo>
                  <a:cubicBezTo>
                    <a:pt x="4049" y="1652"/>
                    <a:pt x="4352" y="1350"/>
                    <a:pt x="4724" y="1350"/>
                  </a:cubicBezTo>
                  <a:lnTo>
                    <a:pt x="19575" y="1350"/>
                  </a:lnTo>
                  <a:cubicBezTo>
                    <a:pt x="19947" y="1350"/>
                    <a:pt x="20249" y="1652"/>
                    <a:pt x="20249" y="2025"/>
                  </a:cubicBezTo>
                  <a:cubicBezTo>
                    <a:pt x="20249" y="2025"/>
                    <a:pt x="20249" y="18900"/>
                    <a:pt x="20249" y="18900"/>
                  </a:cubicBezTo>
                  <a:close/>
                  <a:moveTo>
                    <a:pt x="19575" y="0"/>
                  </a:moveTo>
                  <a:lnTo>
                    <a:pt x="4724" y="0"/>
                  </a:lnTo>
                  <a:cubicBezTo>
                    <a:pt x="3606" y="0"/>
                    <a:pt x="2699" y="905"/>
                    <a:pt x="2699" y="2025"/>
                  </a:cubicBezTo>
                  <a:lnTo>
                    <a:pt x="2699" y="3375"/>
                  </a:lnTo>
                  <a:lnTo>
                    <a:pt x="2024" y="3375"/>
                  </a:lnTo>
                  <a:cubicBezTo>
                    <a:pt x="906" y="3375"/>
                    <a:pt x="0" y="4280"/>
                    <a:pt x="0" y="5400"/>
                  </a:cubicBezTo>
                  <a:lnTo>
                    <a:pt x="0" y="18900"/>
                  </a:lnTo>
                  <a:cubicBezTo>
                    <a:pt x="0" y="20391"/>
                    <a:pt x="1208" y="21599"/>
                    <a:pt x="2699" y="21599"/>
                  </a:cubicBezTo>
                  <a:lnTo>
                    <a:pt x="18899" y="21599"/>
                  </a:lnTo>
                  <a:cubicBezTo>
                    <a:pt x="20391" y="21599"/>
                    <a:pt x="21600" y="20391"/>
                    <a:pt x="21600" y="18900"/>
                  </a:cubicBezTo>
                  <a:lnTo>
                    <a:pt x="21600" y="2025"/>
                  </a:lnTo>
                  <a:cubicBezTo>
                    <a:pt x="21600" y="905"/>
                    <a:pt x="20693" y="0"/>
                    <a:pt x="19575"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09" name="AutoShape 85"/>
            <p:cNvSpPr>
              <a:spLocks/>
            </p:cNvSpPr>
            <p:nvPr/>
          </p:nvSpPr>
          <p:spPr bwMode="auto">
            <a:xfrm>
              <a:off x="6634163" y="1821657"/>
              <a:ext cx="130175"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10" name="AutoShape 86"/>
            <p:cNvSpPr>
              <a:spLocks/>
            </p:cNvSpPr>
            <p:nvPr/>
          </p:nvSpPr>
          <p:spPr bwMode="auto">
            <a:xfrm>
              <a:off x="6634163" y="1778000"/>
              <a:ext cx="130175"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11" name="AutoShape 87"/>
            <p:cNvSpPr>
              <a:spLocks/>
            </p:cNvSpPr>
            <p:nvPr/>
          </p:nvSpPr>
          <p:spPr bwMode="auto">
            <a:xfrm>
              <a:off x="6634163" y="1734344"/>
              <a:ext cx="130175"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12" name="AutoShape 88"/>
            <p:cNvSpPr>
              <a:spLocks/>
            </p:cNvSpPr>
            <p:nvPr/>
          </p:nvSpPr>
          <p:spPr bwMode="auto">
            <a:xfrm>
              <a:off x="6474619" y="2039938"/>
              <a:ext cx="1301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13" name="AutoShape 89"/>
            <p:cNvSpPr>
              <a:spLocks/>
            </p:cNvSpPr>
            <p:nvPr/>
          </p:nvSpPr>
          <p:spPr bwMode="auto">
            <a:xfrm>
              <a:off x="6474619" y="1996282"/>
              <a:ext cx="1301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14" name="AutoShape 90"/>
            <p:cNvSpPr>
              <a:spLocks/>
            </p:cNvSpPr>
            <p:nvPr/>
          </p:nvSpPr>
          <p:spPr bwMode="auto">
            <a:xfrm>
              <a:off x="6474619" y="1952625"/>
              <a:ext cx="1301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15" name="AutoShape 91"/>
            <p:cNvSpPr>
              <a:spLocks/>
            </p:cNvSpPr>
            <p:nvPr/>
          </p:nvSpPr>
          <p:spPr bwMode="auto">
            <a:xfrm>
              <a:off x="6634163" y="2039938"/>
              <a:ext cx="1301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16" name="AutoShape 92"/>
            <p:cNvSpPr>
              <a:spLocks/>
            </p:cNvSpPr>
            <p:nvPr/>
          </p:nvSpPr>
          <p:spPr bwMode="auto">
            <a:xfrm>
              <a:off x="6634163" y="1996282"/>
              <a:ext cx="1301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17" name="AutoShape 93"/>
            <p:cNvSpPr>
              <a:spLocks/>
            </p:cNvSpPr>
            <p:nvPr/>
          </p:nvSpPr>
          <p:spPr bwMode="auto">
            <a:xfrm>
              <a:off x="6634163" y="1952625"/>
              <a:ext cx="1301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18" name="AutoShape 94"/>
            <p:cNvSpPr>
              <a:spLocks/>
            </p:cNvSpPr>
            <p:nvPr/>
          </p:nvSpPr>
          <p:spPr bwMode="auto">
            <a:xfrm>
              <a:off x="6474619" y="1865313"/>
              <a:ext cx="289719"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60" y="0"/>
                  </a:moveTo>
                  <a:lnTo>
                    <a:pt x="540" y="0"/>
                  </a:lnTo>
                  <a:cubicBezTo>
                    <a:pt x="242" y="0"/>
                    <a:pt x="0" y="4851"/>
                    <a:pt x="0" y="10800"/>
                  </a:cubicBezTo>
                  <a:cubicBezTo>
                    <a:pt x="0" y="16769"/>
                    <a:pt x="242" y="21599"/>
                    <a:pt x="540" y="21599"/>
                  </a:cubicBezTo>
                  <a:lnTo>
                    <a:pt x="21060" y="21599"/>
                  </a:lnTo>
                  <a:cubicBezTo>
                    <a:pt x="21357" y="21599"/>
                    <a:pt x="21600" y="16769"/>
                    <a:pt x="21600" y="10800"/>
                  </a:cubicBezTo>
                  <a:cubicBezTo>
                    <a:pt x="21600" y="4851"/>
                    <a:pt x="21357" y="0"/>
                    <a:pt x="2106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19" name="AutoShape 95"/>
            <p:cNvSpPr>
              <a:spLocks/>
            </p:cNvSpPr>
            <p:nvPr/>
          </p:nvSpPr>
          <p:spPr bwMode="auto">
            <a:xfrm>
              <a:off x="6474619" y="1908969"/>
              <a:ext cx="289719"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60" y="0"/>
                  </a:moveTo>
                  <a:lnTo>
                    <a:pt x="540" y="0"/>
                  </a:lnTo>
                  <a:cubicBezTo>
                    <a:pt x="242" y="0"/>
                    <a:pt x="0" y="4851"/>
                    <a:pt x="0" y="10800"/>
                  </a:cubicBezTo>
                  <a:cubicBezTo>
                    <a:pt x="0" y="16790"/>
                    <a:pt x="242" y="21599"/>
                    <a:pt x="540" y="21599"/>
                  </a:cubicBezTo>
                  <a:lnTo>
                    <a:pt x="21060" y="21599"/>
                  </a:lnTo>
                  <a:cubicBezTo>
                    <a:pt x="21357" y="21599"/>
                    <a:pt x="21600" y="16790"/>
                    <a:pt x="21600" y="10800"/>
                  </a:cubicBezTo>
                  <a:cubicBezTo>
                    <a:pt x="21600" y="4851"/>
                    <a:pt x="21357" y="0"/>
                    <a:pt x="2106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20" name="AutoShape 96"/>
            <p:cNvSpPr>
              <a:spLocks/>
            </p:cNvSpPr>
            <p:nvPr/>
          </p:nvSpPr>
          <p:spPr bwMode="auto">
            <a:xfrm>
              <a:off x="6474619" y="1705769"/>
              <a:ext cx="130175" cy="130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4792"/>
                  </a:moveTo>
                  <a:lnTo>
                    <a:pt x="16800" y="4792"/>
                  </a:lnTo>
                  <a:lnTo>
                    <a:pt x="16800" y="16797"/>
                  </a:lnTo>
                  <a:lnTo>
                    <a:pt x="4799" y="16797"/>
                  </a:lnTo>
                  <a:cubicBezTo>
                    <a:pt x="4799" y="16797"/>
                    <a:pt x="4799" y="4792"/>
                    <a:pt x="4799" y="4792"/>
                  </a:cubicBezTo>
                  <a:close/>
                  <a:moveTo>
                    <a:pt x="2399" y="21600"/>
                  </a:moveTo>
                  <a:lnTo>
                    <a:pt x="19199" y="21600"/>
                  </a:lnTo>
                  <a:cubicBezTo>
                    <a:pt x="20527" y="21600"/>
                    <a:pt x="21600" y="20523"/>
                    <a:pt x="21600" y="19198"/>
                  </a:cubicBezTo>
                  <a:lnTo>
                    <a:pt x="21600" y="2401"/>
                  </a:lnTo>
                  <a:cubicBezTo>
                    <a:pt x="21600" y="1076"/>
                    <a:pt x="20527" y="0"/>
                    <a:pt x="19199" y="0"/>
                  </a:cubicBezTo>
                  <a:lnTo>
                    <a:pt x="2399" y="0"/>
                  </a:lnTo>
                  <a:cubicBezTo>
                    <a:pt x="1072" y="0"/>
                    <a:pt x="0" y="1076"/>
                    <a:pt x="0" y="2401"/>
                  </a:cubicBezTo>
                  <a:lnTo>
                    <a:pt x="0" y="19198"/>
                  </a:lnTo>
                  <a:cubicBezTo>
                    <a:pt x="0" y="20523"/>
                    <a:pt x="1072" y="21600"/>
                    <a:pt x="2399" y="2160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26" name="Group 25"/>
          <p:cNvGrpSpPr/>
          <p:nvPr/>
        </p:nvGrpSpPr>
        <p:grpSpPr>
          <a:xfrm>
            <a:off x="5429367" y="4908078"/>
            <a:ext cx="319088" cy="465138"/>
            <a:chOff x="5429367" y="4908078"/>
            <a:chExt cx="319088" cy="465138"/>
          </a:xfrm>
          <a:solidFill>
            <a:schemeClr val="bg1"/>
          </a:solidFill>
        </p:grpSpPr>
        <p:sp>
          <p:nvSpPr>
            <p:cNvPr id="52321" name="AutoShape 97"/>
            <p:cNvSpPr>
              <a:spLocks/>
            </p:cNvSpPr>
            <p:nvPr/>
          </p:nvSpPr>
          <p:spPr bwMode="auto">
            <a:xfrm>
              <a:off x="5429367" y="4908078"/>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22" name="AutoShape 98"/>
            <p:cNvSpPr>
              <a:spLocks/>
            </p:cNvSpPr>
            <p:nvPr/>
          </p:nvSpPr>
          <p:spPr bwMode="auto">
            <a:xfrm>
              <a:off x="5559542" y="4951734"/>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23" name="AutoShape 99"/>
            <p:cNvSpPr>
              <a:spLocks/>
            </p:cNvSpPr>
            <p:nvPr/>
          </p:nvSpPr>
          <p:spPr bwMode="auto">
            <a:xfrm>
              <a:off x="5574623" y="5315272"/>
              <a:ext cx="285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52324" name="AutoShape 100"/>
          <p:cNvSpPr>
            <a:spLocks/>
          </p:cNvSpPr>
          <p:nvPr/>
        </p:nvSpPr>
        <p:spPr bwMode="auto">
          <a:xfrm>
            <a:off x="4457023" y="4908078"/>
            <a:ext cx="406400"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057" y="6750"/>
                </a:moveTo>
                <a:lnTo>
                  <a:pt x="1542" y="6750"/>
                </a:lnTo>
                <a:lnTo>
                  <a:pt x="1542" y="4725"/>
                </a:lnTo>
                <a:lnTo>
                  <a:pt x="20057" y="4725"/>
                </a:lnTo>
                <a:cubicBezTo>
                  <a:pt x="20057" y="4725"/>
                  <a:pt x="20057" y="6750"/>
                  <a:pt x="20057" y="6750"/>
                </a:cubicBezTo>
                <a:close/>
                <a:moveTo>
                  <a:pt x="17485" y="10124"/>
                </a:moveTo>
                <a:lnTo>
                  <a:pt x="4113" y="10124"/>
                </a:lnTo>
                <a:lnTo>
                  <a:pt x="3857" y="8100"/>
                </a:lnTo>
                <a:lnTo>
                  <a:pt x="17742" y="8100"/>
                </a:lnTo>
                <a:cubicBezTo>
                  <a:pt x="17742" y="8100"/>
                  <a:pt x="17485" y="10124"/>
                  <a:pt x="17485" y="10124"/>
                </a:cubicBezTo>
                <a:close/>
                <a:moveTo>
                  <a:pt x="16542" y="17549"/>
                </a:moveTo>
                <a:lnTo>
                  <a:pt x="5057" y="17549"/>
                </a:lnTo>
                <a:lnTo>
                  <a:pt x="4199" y="10800"/>
                </a:lnTo>
                <a:lnTo>
                  <a:pt x="17399" y="10800"/>
                </a:lnTo>
                <a:cubicBezTo>
                  <a:pt x="17399" y="10800"/>
                  <a:pt x="16542" y="17549"/>
                  <a:pt x="16542" y="17549"/>
                </a:cubicBezTo>
                <a:close/>
                <a:moveTo>
                  <a:pt x="5400" y="20249"/>
                </a:moveTo>
                <a:lnTo>
                  <a:pt x="5142" y="18225"/>
                </a:lnTo>
                <a:lnTo>
                  <a:pt x="16456" y="18225"/>
                </a:lnTo>
                <a:lnTo>
                  <a:pt x="16200" y="20249"/>
                </a:lnTo>
                <a:cubicBezTo>
                  <a:pt x="16200" y="20249"/>
                  <a:pt x="5400" y="20249"/>
                  <a:pt x="5400" y="20249"/>
                </a:cubicBezTo>
                <a:close/>
                <a:moveTo>
                  <a:pt x="3857" y="1350"/>
                </a:moveTo>
                <a:lnTo>
                  <a:pt x="17742" y="1350"/>
                </a:lnTo>
                <a:lnTo>
                  <a:pt x="18514" y="3375"/>
                </a:lnTo>
                <a:lnTo>
                  <a:pt x="3085" y="3375"/>
                </a:lnTo>
                <a:cubicBezTo>
                  <a:pt x="3085" y="3375"/>
                  <a:pt x="3857" y="1350"/>
                  <a:pt x="3857" y="1350"/>
                </a:cubicBezTo>
                <a:close/>
                <a:moveTo>
                  <a:pt x="20143" y="3389"/>
                </a:moveTo>
                <a:lnTo>
                  <a:pt x="19205" y="922"/>
                </a:lnTo>
                <a:cubicBezTo>
                  <a:pt x="18996" y="371"/>
                  <a:pt x="18407" y="0"/>
                  <a:pt x="17742" y="0"/>
                </a:cubicBezTo>
                <a:lnTo>
                  <a:pt x="3857" y="0"/>
                </a:lnTo>
                <a:cubicBezTo>
                  <a:pt x="3192" y="0"/>
                  <a:pt x="2603" y="371"/>
                  <a:pt x="2393" y="922"/>
                </a:cubicBezTo>
                <a:lnTo>
                  <a:pt x="1448" y="3391"/>
                </a:lnTo>
                <a:cubicBezTo>
                  <a:pt x="643" y="3436"/>
                  <a:pt x="0" y="4008"/>
                  <a:pt x="0" y="4725"/>
                </a:cubicBezTo>
                <a:lnTo>
                  <a:pt x="0" y="6750"/>
                </a:lnTo>
                <a:cubicBezTo>
                  <a:pt x="0" y="7495"/>
                  <a:pt x="690" y="8100"/>
                  <a:pt x="1542" y="8100"/>
                </a:cubicBezTo>
                <a:lnTo>
                  <a:pt x="2340" y="8100"/>
                </a:lnTo>
                <a:cubicBezTo>
                  <a:pt x="2340" y="8150"/>
                  <a:pt x="2317" y="8198"/>
                  <a:pt x="2323" y="8249"/>
                </a:cubicBezTo>
                <a:lnTo>
                  <a:pt x="3866" y="20398"/>
                </a:lnTo>
                <a:cubicBezTo>
                  <a:pt x="3953" y="21082"/>
                  <a:pt x="4614" y="21599"/>
                  <a:pt x="5400" y="21599"/>
                </a:cubicBezTo>
                <a:lnTo>
                  <a:pt x="16200" y="21599"/>
                </a:lnTo>
                <a:cubicBezTo>
                  <a:pt x="16986" y="21599"/>
                  <a:pt x="17646" y="21082"/>
                  <a:pt x="17732" y="20398"/>
                </a:cubicBezTo>
                <a:lnTo>
                  <a:pt x="19275" y="8249"/>
                </a:lnTo>
                <a:cubicBezTo>
                  <a:pt x="19282" y="8198"/>
                  <a:pt x="19258" y="8150"/>
                  <a:pt x="19258" y="8100"/>
                </a:cubicBezTo>
                <a:lnTo>
                  <a:pt x="20057" y="8100"/>
                </a:lnTo>
                <a:cubicBezTo>
                  <a:pt x="20908" y="8100"/>
                  <a:pt x="21600" y="7495"/>
                  <a:pt x="21600" y="6750"/>
                </a:cubicBezTo>
                <a:lnTo>
                  <a:pt x="21600" y="4725"/>
                </a:lnTo>
                <a:cubicBezTo>
                  <a:pt x="21600" y="4006"/>
                  <a:pt x="20952" y="3431"/>
                  <a:pt x="20143" y="3389"/>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25" name="AutoShape 101"/>
          <p:cNvSpPr>
            <a:spLocks/>
          </p:cNvSpPr>
          <p:nvPr/>
        </p:nvSpPr>
        <p:spPr bwMode="auto">
          <a:xfrm>
            <a:off x="3498967" y="4937447"/>
            <a:ext cx="464344" cy="406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514"/>
                </a:moveTo>
                <a:cubicBezTo>
                  <a:pt x="20249" y="19365"/>
                  <a:pt x="19644" y="20057"/>
                  <a:pt x="18899" y="20057"/>
                </a:cubicBezTo>
                <a:lnTo>
                  <a:pt x="2699" y="20057"/>
                </a:lnTo>
                <a:cubicBezTo>
                  <a:pt x="1955" y="20057"/>
                  <a:pt x="1349" y="19365"/>
                  <a:pt x="1349" y="18514"/>
                </a:cubicBezTo>
                <a:lnTo>
                  <a:pt x="1349" y="13114"/>
                </a:lnTo>
                <a:lnTo>
                  <a:pt x="4050" y="1542"/>
                </a:lnTo>
                <a:lnTo>
                  <a:pt x="17549" y="1542"/>
                </a:lnTo>
                <a:lnTo>
                  <a:pt x="20249" y="13114"/>
                </a:lnTo>
                <a:cubicBezTo>
                  <a:pt x="20249" y="13114"/>
                  <a:pt x="20249" y="18514"/>
                  <a:pt x="20249" y="18514"/>
                </a:cubicBezTo>
                <a:close/>
                <a:moveTo>
                  <a:pt x="21548" y="12693"/>
                </a:moveTo>
                <a:lnTo>
                  <a:pt x="18847" y="1117"/>
                </a:lnTo>
                <a:cubicBezTo>
                  <a:pt x="18683" y="460"/>
                  <a:pt x="18150" y="0"/>
                  <a:pt x="17549" y="0"/>
                </a:cubicBezTo>
                <a:lnTo>
                  <a:pt x="10800" y="0"/>
                </a:lnTo>
                <a:lnTo>
                  <a:pt x="4049" y="0"/>
                </a:lnTo>
                <a:cubicBezTo>
                  <a:pt x="3449" y="0"/>
                  <a:pt x="2916" y="460"/>
                  <a:pt x="2752" y="1117"/>
                </a:cubicBezTo>
                <a:lnTo>
                  <a:pt x="51" y="12693"/>
                </a:lnTo>
                <a:cubicBezTo>
                  <a:pt x="17" y="12835"/>
                  <a:pt x="0" y="12976"/>
                  <a:pt x="0" y="13114"/>
                </a:cubicBezTo>
                <a:lnTo>
                  <a:pt x="0" y="18514"/>
                </a:lnTo>
                <a:cubicBezTo>
                  <a:pt x="0" y="20218"/>
                  <a:pt x="1208" y="21600"/>
                  <a:pt x="2699" y="21600"/>
                </a:cubicBezTo>
                <a:lnTo>
                  <a:pt x="18899" y="21600"/>
                </a:lnTo>
                <a:cubicBezTo>
                  <a:pt x="20391" y="21600"/>
                  <a:pt x="21600" y="20218"/>
                  <a:pt x="21600" y="18514"/>
                </a:cubicBezTo>
                <a:lnTo>
                  <a:pt x="21600" y="13114"/>
                </a:lnTo>
                <a:cubicBezTo>
                  <a:pt x="21600" y="12976"/>
                  <a:pt x="21582" y="12835"/>
                  <a:pt x="21548" y="12693"/>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26" name="AutoShape 102"/>
          <p:cNvSpPr>
            <a:spLocks/>
          </p:cNvSpPr>
          <p:nvPr/>
        </p:nvSpPr>
        <p:spPr bwMode="auto">
          <a:xfrm>
            <a:off x="3556910" y="4995390"/>
            <a:ext cx="354013" cy="261144"/>
          </a:xfrm>
          <a:custGeom>
            <a:avLst/>
            <a:gdLst>
              <a:gd name="T0" fmla="+- 0 10799 40"/>
              <a:gd name="T1" fmla="*/ T0 w 21519"/>
              <a:gd name="T2" fmla="*/ 10800 h 21600"/>
              <a:gd name="T3" fmla="+- 0 10799 40"/>
              <a:gd name="T4" fmla="*/ T3 w 21519"/>
              <a:gd name="T5" fmla="*/ 10800 h 21600"/>
              <a:gd name="T6" fmla="+- 0 10799 40"/>
              <a:gd name="T7" fmla="*/ T6 w 21519"/>
              <a:gd name="T8" fmla="*/ 10800 h 21600"/>
              <a:gd name="T9" fmla="+- 0 10799 40"/>
              <a:gd name="T10" fmla="*/ T9 w 21519"/>
              <a:gd name="T11" fmla="*/ 10800 h 21600"/>
            </a:gdLst>
            <a:ahLst/>
            <a:cxnLst>
              <a:cxn ang="0">
                <a:pos x="T1" y="T2"/>
              </a:cxn>
              <a:cxn ang="0">
                <a:pos x="T4" y="T5"/>
              </a:cxn>
              <a:cxn ang="0">
                <a:pos x="T7" y="T8"/>
              </a:cxn>
              <a:cxn ang="0">
                <a:pos x="T10" y="T11"/>
              </a:cxn>
            </a:cxnLst>
            <a:rect l="0" t="0" r="r" b="b"/>
            <a:pathLst>
              <a:path w="21519" h="21600">
                <a:moveTo>
                  <a:pt x="18070" y="14399"/>
                </a:moveTo>
                <a:lnTo>
                  <a:pt x="16603" y="14399"/>
                </a:lnTo>
                <a:cubicBezTo>
                  <a:pt x="15931" y="14399"/>
                  <a:pt x="15325" y="14907"/>
                  <a:pt x="15024" y="15725"/>
                </a:cubicBezTo>
                <a:lnTo>
                  <a:pt x="13746" y="19199"/>
                </a:lnTo>
                <a:lnTo>
                  <a:pt x="7773" y="19199"/>
                </a:lnTo>
                <a:lnTo>
                  <a:pt x="6495" y="15725"/>
                </a:lnTo>
                <a:cubicBezTo>
                  <a:pt x="6194" y="14907"/>
                  <a:pt x="5588" y="14399"/>
                  <a:pt x="4916" y="14399"/>
                </a:cubicBezTo>
                <a:lnTo>
                  <a:pt x="3449" y="14399"/>
                </a:lnTo>
                <a:lnTo>
                  <a:pt x="1343" y="14399"/>
                </a:lnTo>
                <a:lnTo>
                  <a:pt x="3924" y="1200"/>
                </a:lnTo>
                <a:lnTo>
                  <a:pt x="17595" y="1200"/>
                </a:lnTo>
                <a:lnTo>
                  <a:pt x="20176" y="14399"/>
                </a:lnTo>
                <a:cubicBezTo>
                  <a:pt x="20176" y="14399"/>
                  <a:pt x="18070" y="14399"/>
                  <a:pt x="18070" y="14399"/>
                </a:cubicBezTo>
                <a:close/>
                <a:moveTo>
                  <a:pt x="17595" y="0"/>
                </a:moveTo>
                <a:lnTo>
                  <a:pt x="3924" y="0"/>
                </a:lnTo>
                <a:cubicBezTo>
                  <a:pt x="3524" y="0"/>
                  <a:pt x="3174" y="366"/>
                  <a:pt x="3071" y="891"/>
                </a:cubicBezTo>
                <a:lnTo>
                  <a:pt x="28" y="15291"/>
                </a:lnTo>
                <a:cubicBezTo>
                  <a:pt x="-40" y="15651"/>
                  <a:pt x="16" y="16035"/>
                  <a:pt x="183" y="16330"/>
                </a:cubicBezTo>
                <a:cubicBezTo>
                  <a:pt x="350" y="16625"/>
                  <a:pt x="609" y="16799"/>
                  <a:pt x="883" y="16799"/>
                </a:cubicBezTo>
                <a:lnTo>
                  <a:pt x="3449" y="16799"/>
                </a:lnTo>
                <a:lnTo>
                  <a:pt x="4456" y="16799"/>
                </a:lnTo>
                <a:lnTo>
                  <a:pt x="4916" y="16799"/>
                </a:lnTo>
                <a:lnTo>
                  <a:pt x="6194" y="20274"/>
                </a:lnTo>
                <a:cubicBezTo>
                  <a:pt x="6493" y="21086"/>
                  <a:pt x="7104" y="21599"/>
                  <a:pt x="7773" y="21599"/>
                </a:cubicBezTo>
                <a:lnTo>
                  <a:pt x="13746" y="21599"/>
                </a:lnTo>
                <a:cubicBezTo>
                  <a:pt x="14415" y="21599"/>
                  <a:pt x="15026" y="21086"/>
                  <a:pt x="15325" y="20274"/>
                </a:cubicBezTo>
                <a:lnTo>
                  <a:pt x="16603" y="16799"/>
                </a:lnTo>
                <a:lnTo>
                  <a:pt x="17063" y="16799"/>
                </a:lnTo>
                <a:lnTo>
                  <a:pt x="18070" y="16799"/>
                </a:lnTo>
                <a:lnTo>
                  <a:pt x="20636" y="16799"/>
                </a:lnTo>
                <a:cubicBezTo>
                  <a:pt x="20910" y="16799"/>
                  <a:pt x="21169" y="16625"/>
                  <a:pt x="21336" y="16330"/>
                </a:cubicBezTo>
                <a:cubicBezTo>
                  <a:pt x="21503" y="16035"/>
                  <a:pt x="21560" y="15651"/>
                  <a:pt x="21490" y="15291"/>
                </a:cubicBezTo>
                <a:lnTo>
                  <a:pt x="18448" y="891"/>
                </a:lnTo>
                <a:cubicBezTo>
                  <a:pt x="18345" y="366"/>
                  <a:pt x="17995" y="0"/>
                  <a:pt x="17595"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nvGrpSpPr>
          <p:cNvPr id="25" name="Group 24"/>
          <p:cNvGrpSpPr/>
          <p:nvPr/>
        </p:nvGrpSpPr>
        <p:grpSpPr>
          <a:xfrm>
            <a:off x="2569485" y="4937447"/>
            <a:ext cx="464344" cy="406400"/>
            <a:chOff x="2569485" y="4937447"/>
            <a:chExt cx="464344" cy="406400"/>
          </a:xfrm>
          <a:solidFill>
            <a:schemeClr val="bg1"/>
          </a:solidFill>
        </p:grpSpPr>
        <p:sp>
          <p:nvSpPr>
            <p:cNvPr id="52327" name="AutoShape 103"/>
            <p:cNvSpPr>
              <a:spLocks/>
            </p:cNvSpPr>
            <p:nvPr/>
          </p:nvSpPr>
          <p:spPr bwMode="auto">
            <a:xfrm>
              <a:off x="2642510" y="5009678"/>
              <a:ext cx="166688" cy="1095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60" y="0"/>
                  </a:moveTo>
                  <a:cubicBezTo>
                    <a:pt x="9461" y="0"/>
                    <a:pt x="0" y="9233"/>
                    <a:pt x="0" y="20160"/>
                  </a:cubicBezTo>
                  <a:cubicBezTo>
                    <a:pt x="0" y="20954"/>
                    <a:pt x="420" y="21600"/>
                    <a:pt x="939" y="21600"/>
                  </a:cubicBezTo>
                  <a:cubicBezTo>
                    <a:pt x="1457" y="21600"/>
                    <a:pt x="1878" y="20954"/>
                    <a:pt x="1878" y="20160"/>
                  </a:cubicBezTo>
                  <a:cubicBezTo>
                    <a:pt x="1878" y="10956"/>
                    <a:pt x="10655" y="2880"/>
                    <a:pt x="20660" y="2880"/>
                  </a:cubicBezTo>
                  <a:cubicBezTo>
                    <a:pt x="21179" y="2880"/>
                    <a:pt x="21600" y="2234"/>
                    <a:pt x="21600" y="1440"/>
                  </a:cubicBezTo>
                  <a:cubicBezTo>
                    <a:pt x="21600" y="645"/>
                    <a:pt x="21179" y="0"/>
                    <a:pt x="2066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28" name="AutoShape 104"/>
            <p:cNvSpPr>
              <a:spLocks/>
            </p:cNvSpPr>
            <p:nvPr/>
          </p:nvSpPr>
          <p:spPr bwMode="auto">
            <a:xfrm>
              <a:off x="2569485" y="4937447"/>
              <a:ext cx="464344" cy="406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6971"/>
                  </a:moveTo>
                  <a:cubicBezTo>
                    <a:pt x="10181" y="16971"/>
                    <a:pt x="9546" y="16918"/>
                    <a:pt x="8912" y="16811"/>
                  </a:cubicBezTo>
                  <a:cubicBezTo>
                    <a:pt x="8847" y="16800"/>
                    <a:pt x="8781" y="16794"/>
                    <a:pt x="8716" y="16794"/>
                  </a:cubicBezTo>
                  <a:cubicBezTo>
                    <a:pt x="8315" y="16794"/>
                    <a:pt x="7931" y="16999"/>
                    <a:pt x="7673" y="17359"/>
                  </a:cubicBezTo>
                  <a:cubicBezTo>
                    <a:pt x="7384" y="17761"/>
                    <a:pt x="6563" y="18657"/>
                    <a:pt x="5591" y="19318"/>
                  </a:cubicBezTo>
                  <a:cubicBezTo>
                    <a:pt x="5854" y="18628"/>
                    <a:pt x="6060" y="17853"/>
                    <a:pt x="6074" y="17056"/>
                  </a:cubicBezTo>
                  <a:cubicBezTo>
                    <a:pt x="6078" y="17006"/>
                    <a:pt x="6080" y="16956"/>
                    <a:pt x="6080" y="16914"/>
                  </a:cubicBezTo>
                  <a:cubicBezTo>
                    <a:pt x="6080" y="16334"/>
                    <a:pt x="5796" y="15803"/>
                    <a:pt x="5344" y="15540"/>
                  </a:cubicBezTo>
                  <a:cubicBezTo>
                    <a:pt x="2843" y="14080"/>
                    <a:pt x="1349" y="11731"/>
                    <a:pt x="1349" y="9257"/>
                  </a:cubicBezTo>
                  <a:cubicBezTo>
                    <a:pt x="1349" y="5003"/>
                    <a:pt x="5588" y="1542"/>
                    <a:pt x="10800" y="1542"/>
                  </a:cubicBezTo>
                  <a:cubicBezTo>
                    <a:pt x="16011" y="1542"/>
                    <a:pt x="20249" y="5003"/>
                    <a:pt x="20249" y="9257"/>
                  </a:cubicBezTo>
                  <a:cubicBezTo>
                    <a:pt x="20249" y="13510"/>
                    <a:pt x="16011" y="16971"/>
                    <a:pt x="10800" y="16971"/>
                  </a:cubicBezTo>
                  <a:moveTo>
                    <a:pt x="10800" y="0"/>
                  </a:moveTo>
                  <a:cubicBezTo>
                    <a:pt x="4835" y="0"/>
                    <a:pt x="0" y="4144"/>
                    <a:pt x="0" y="9257"/>
                  </a:cubicBezTo>
                  <a:cubicBezTo>
                    <a:pt x="0" y="12440"/>
                    <a:pt x="1875" y="15248"/>
                    <a:pt x="4730" y="16914"/>
                  </a:cubicBezTo>
                  <a:cubicBezTo>
                    <a:pt x="4730" y="16935"/>
                    <a:pt x="4724" y="16949"/>
                    <a:pt x="4724" y="16971"/>
                  </a:cubicBezTo>
                  <a:cubicBezTo>
                    <a:pt x="4724" y="18354"/>
                    <a:pt x="3821" y="19843"/>
                    <a:pt x="3423" y="20625"/>
                  </a:cubicBezTo>
                  <a:lnTo>
                    <a:pt x="3425" y="20625"/>
                  </a:lnTo>
                  <a:cubicBezTo>
                    <a:pt x="3393" y="20709"/>
                    <a:pt x="3374" y="20802"/>
                    <a:pt x="3374" y="20900"/>
                  </a:cubicBezTo>
                  <a:cubicBezTo>
                    <a:pt x="3374" y="21287"/>
                    <a:pt x="3648" y="21600"/>
                    <a:pt x="3986" y="21600"/>
                  </a:cubicBezTo>
                  <a:cubicBezTo>
                    <a:pt x="4049" y="21600"/>
                    <a:pt x="4161" y="21580"/>
                    <a:pt x="4158" y="21590"/>
                  </a:cubicBezTo>
                  <a:cubicBezTo>
                    <a:pt x="6268" y="21195"/>
                    <a:pt x="8255" y="18979"/>
                    <a:pt x="8716" y="18338"/>
                  </a:cubicBezTo>
                  <a:cubicBezTo>
                    <a:pt x="9391" y="18451"/>
                    <a:pt x="10086" y="18514"/>
                    <a:pt x="10800" y="18514"/>
                  </a:cubicBezTo>
                  <a:cubicBezTo>
                    <a:pt x="16764" y="18514"/>
                    <a:pt x="21600" y="14369"/>
                    <a:pt x="21600" y="9257"/>
                  </a:cubicBezTo>
                  <a:cubicBezTo>
                    <a:pt x="21600" y="4144"/>
                    <a:pt x="16764"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52329" name="AutoShape 105"/>
          <p:cNvSpPr>
            <a:spLocks/>
          </p:cNvSpPr>
          <p:nvPr/>
        </p:nvSpPr>
        <p:spPr bwMode="auto">
          <a:xfrm>
            <a:off x="1640798" y="4995390"/>
            <a:ext cx="463550" cy="290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9438"/>
                </a:moveTo>
                <a:cubicBezTo>
                  <a:pt x="7005" y="19438"/>
                  <a:pt x="3289" y="15988"/>
                  <a:pt x="1437" y="10797"/>
                </a:cubicBezTo>
                <a:cubicBezTo>
                  <a:pt x="3298" y="5598"/>
                  <a:pt x="7009" y="2161"/>
                  <a:pt x="10800" y="2161"/>
                </a:cubicBezTo>
                <a:cubicBezTo>
                  <a:pt x="14595" y="2161"/>
                  <a:pt x="18310" y="5611"/>
                  <a:pt x="20162" y="10802"/>
                </a:cubicBezTo>
                <a:cubicBezTo>
                  <a:pt x="18301" y="16000"/>
                  <a:pt x="14590" y="19438"/>
                  <a:pt x="10800" y="19438"/>
                </a:cubicBezTo>
                <a:moveTo>
                  <a:pt x="21576" y="10561"/>
                </a:moveTo>
                <a:cubicBezTo>
                  <a:pt x="21569" y="10516"/>
                  <a:pt x="21573" y="10467"/>
                  <a:pt x="21562" y="10423"/>
                </a:cubicBezTo>
                <a:cubicBezTo>
                  <a:pt x="21558" y="10406"/>
                  <a:pt x="21548" y="10395"/>
                  <a:pt x="21544" y="10378"/>
                </a:cubicBezTo>
                <a:cubicBezTo>
                  <a:pt x="21537" y="10352"/>
                  <a:pt x="21539" y="10322"/>
                  <a:pt x="21530" y="10297"/>
                </a:cubicBezTo>
                <a:cubicBezTo>
                  <a:pt x="19569" y="4298"/>
                  <a:pt x="15302" y="0"/>
                  <a:pt x="10800" y="0"/>
                </a:cubicBezTo>
                <a:cubicBezTo>
                  <a:pt x="6297" y="0"/>
                  <a:pt x="2030" y="4290"/>
                  <a:pt x="69" y="10290"/>
                </a:cubicBezTo>
                <a:cubicBezTo>
                  <a:pt x="61" y="10316"/>
                  <a:pt x="62" y="10344"/>
                  <a:pt x="55" y="10370"/>
                </a:cubicBezTo>
                <a:cubicBezTo>
                  <a:pt x="51" y="10387"/>
                  <a:pt x="41" y="10398"/>
                  <a:pt x="37" y="10415"/>
                </a:cubicBezTo>
                <a:cubicBezTo>
                  <a:pt x="26" y="10459"/>
                  <a:pt x="30" y="10508"/>
                  <a:pt x="24" y="10554"/>
                </a:cubicBezTo>
                <a:cubicBezTo>
                  <a:pt x="12" y="10635"/>
                  <a:pt x="0" y="10714"/>
                  <a:pt x="0" y="10796"/>
                </a:cubicBezTo>
                <a:cubicBezTo>
                  <a:pt x="0" y="10878"/>
                  <a:pt x="12" y="10955"/>
                  <a:pt x="24" y="11038"/>
                </a:cubicBezTo>
                <a:cubicBezTo>
                  <a:pt x="30" y="11083"/>
                  <a:pt x="26" y="11131"/>
                  <a:pt x="37" y="11175"/>
                </a:cubicBezTo>
                <a:cubicBezTo>
                  <a:pt x="41" y="11193"/>
                  <a:pt x="51" y="11204"/>
                  <a:pt x="55" y="11220"/>
                </a:cubicBezTo>
                <a:cubicBezTo>
                  <a:pt x="62" y="11247"/>
                  <a:pt x="61" y="11276"/>
                  <a:pt x="69" y="11302"/>
                </a:cubicBezTo>
                <a:cubicBezTo>
                  <a:pt x="2030" y="17300"/>
                  <a:pt x="6297" y="21599"/>
                  <a:pt x="10800" y="21599"/>
                </a:cubicBezTo>
                <a:cubicBezTo>
                  <a:pt x="15302" y="21599"/>
                  <a:pt x="19569" y="17308"/>
                  <a:pt x="21530" y="11309"/>
                </a:cubicBezTo>
                <a:cubicBezTo>
                  <a:pt x="21539" y="11283"/>
                  <a:pt x="21537" y="11255"/>
                  <a:pt x="21544" y="11228"/>
                </a:cubicBezTo>
                <a:cubicBezTo>
                  <a:pt x="21548" y="11212"/>
                  <a:pt x="21558" y="11201"/>
                  <a:pt x="21562" y="11183"/>
                </a:cubicBezTo>
                <a:cubicBezTo>
                  <a:pt x="21573" y="11139"/>
                  <a:pt x="21569" y="11089"/>
                  <a:pt x="21576" y="11044"/>
                </a:cubicBezTo>
                <a:cubicBezTo>
                  <a:pt x="21587" y="10963"/>
                  <a:pt x="21599" y="10885"/>
                  <a:pt x="21599" y="10803"/>
                </a:cubicBezTo>
                <a:cubicBezTo>
                  <a:pt x="21599" y="10721"/>
                  <a:pt x="21587" y="10642"/>
                  <a:pt x="21576" y="10561"/>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30" name="AutoShape 106"/>
          <p:cNvSpPr>
            <a:spLocks/>
          </p:cNvSpPr>
          <p:nvPr/>
        </p:nvSpPr>
        <p:spPr bwMode="auto">
          <a:xfrm>
            <a:off x="1814629" y="5082703"/>
            <a:ext cx="65881"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2" y="0"/>
                </a:moveTo>
                <a:cubicBezTo>
                  <a:pt x="19193" y="0"/>
                  <a:pt x="19183" y="4"/>
                  <a:pt x="19174" y="4"/>
                </a:cubicBezTo>
                <a:cubicBezTo>
                  <a:pt x="8585" y="23"/>
                  <a:pt x="0" y="8607"/>
                  <a:pt x="0" y="19198"/>
                </a:cubicBezTo>
                <a:cubicBezTo>
                  <a:pt x="0" y="20523"/>
                  <a:pt x="1076" y="21600"/>
                  <a:pt x="2402" y="21600"/>
                </a:cubicBezTo>
                <a:cubicBezTo>
                  <a:pt x="3722" y="21600"/>
                  <a:pt x="4799" y="20523"/>
                  <a:pt x="4799" y="19198"/>
                </a:cubicBezTo>
                <a:cubicBezTo>
                  <a:pt x="4799" y="11262"/>
                  <a:pt x="11262" y="4803"/>
                  <a:pt x="19202" y="4803"/>
                </a:cubicBezTo>
                <a:lnTo>
                  <a:pt x="19202" y="4798"/>
                </a:lnTo>
                <a:cubicBezTo>
                  <a:pt x="20523" y="4798"/>
                  <a:pt x="21599" y="3721"/>
                  <a:pt x="21599" y="2401"/>
                </a:cubicBezTo>
                <a:cubicBezTo>
                  <a:pt x="21599" y="1076"/>
                  <a:pt x="20523" y="0"/>
                  <a:pt x="19202"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31" name="AutoShape 107"/>
          <p:cNvSpPr>
            <a:spLocks/>
          </p:cNvSpPr>
          <p:nvPr/>
        </p:nvSpPr>
        <p:spPr bwMode="auto">
          <a:xfrm>
            <a:off x="1770973" y="5039047"/>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057"/>
                </a:moveTo>
                <a:cubicBezTo>
                  <a:pt x="5694" y="20057"/>
                  <a:pt x="1542" y="15905"/>
                  <a:pt x="1542" y="10800"/>
                </a:cubicBezTo>
                <a:cubicBezTo>
                  <a:pt x="1542" y="5694"/>
                  <a:pt x="5694" y="1542"/>
                  <a:pt x="10800" y="1542"/>
                </a:cubicBezTo>
                <a:cubicBezTo>
                  <a:pt x="15905" y="1542"/>
                  <a:pt x="20057" y="5694"/>
                  <a:pt x="20057" y="10800"/>
                </a:cubicBezTo>
                <a:cubicBezTo>
                  <a:pt x="20057" y="15905"/>
                  <a:pt x="15905" y="20057"/>
                  <a:pt x="10800" y="20057"/>
                </a:cubicBezTo>
                <a:moveTo>
                  <a:pt x="10800" y="0"/>
                </a:moveTo>
                <a:cubicBezTo>
                  <a:pt x="4834" y="0"/>
                  <a:pt x="0" y="4834"/>
                  <a:pt x="0" y="10800"/>
                </a:cubicBezTo>
                <a:cubicBezTo>
                  <a:pt x="0" y="16765"/>
                  <a:pt x="4834" y="21600"/>
                  <a:pt x="10800" y="21600"/>
                </a:cubicBezTo>
                <a:cubicBezTo>
                  <a:pt x="16765" y="21600"/>
                  <a:pt x="21599" y="16765"/>
                  <a:pt x="21599" y="10800"/>
                </a:cubicBezTo>
                <a:cubicBezTo>
                  <a:pt x="21599" y="4834"/>
                  <a:pt x="16765" y="0"/>
                  <a:pt x="10800"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32" name="AutoShape 108"/>
          <p:cNvSpPr>
            <a:spLocks/>
          </p:cNvSpPr>
          <p:nvPr/>
        </p:nvSpPr>
        <p:spPr bwMode="auto">
          <a:xfrm>
            <a:off x="856573" y="4995390"/>
            <a:ext cx="174625" cy="1746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00"/>
                </a:moveTo>
                <a:cubicBezTo>
                  <a:pt x="15764" y="1800"/>
                  <a:pt x="19800" y="5835"/>
                  <a:pt x="19800" y="10800"/>
                </a:cubicBezTo>
                <a:cubicBezTo>
                  <a:pt x="19800" y="15764"/>
                  <a:pt x="15764" y="19800"/>
                  <a:pt x="10800" y="19800"/>
                </a:cubicBezTo>
                <a:cubicBezTo>
                  <a:pt x="5835" y="19800"/>
                  <a:pt x="1800" y="15764"/>
                  <a:pt x="1800" y="10800"/>
                </a:cubicBezTo>
                <a:cubicBezTo>
                  <a:pt x="1800" y="5835"/>
                  <a:pt x="5835" y="1800"/>
                  <a:pt x="10800" y="1800"/>
                </a:cubicBezTo>
                <a:moveTo>
                  <a:pt x="10800" y="21599"/>
                </a:moveTo>
                <a:cubicBezTo>
                  <a:pt x="16756" y="21599"/>
                  <a:pt x="21600" y="16756"/>
                  <a:pt x="21600" y="10800"/>
                </a:cubicBezTo>
                <a:cubicBezTo>
                  <a:pt x="21600" y="4843"/>
                  <a:pt x="16756" y="0"/>
                  <a:pt x="10800" y="0"/>
                </a:cubicBezTo>
                <a:cubicBezTo>
                  <a:pt x="4843" y="0"/>
                  <a:pt x="0" y="4843"/>
                  <a:pt x="0" y="10800"/>
                </a:cubicBezTo>
                <a:cubicBezTo>
                  <a:pt x="0" y="16756"/>
                  <a:pt x="4843" y="21599"/>
                  <a:pt x="10800" y="21599"/>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33" name="AutoShape 109"/>
          <p:cNvSpPr>
            <a:spLocks/>
          </p:cNvSpPr>
          <p:nvPr/>
        </p:nvSpPr>
        <p:spPr bwMode="auto">
          <a:xfrm>
            <a:off x="770054" y="4908078"/>
            <a:ext cx="348456"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04" y="20170"/>
                </a:moveTo>
                <a:cubicBezTo>
                  <a:pt x="10885" y="20184"/>
                  <a:pt x="10830" y="20215"/>
                  <a:pt x="10782" y="20237"/>
                </a:cubicBezTo>
                <a:cubicBezTo>
                  <a:pt x="10774" y="20218"/>
                  <a:pt x="10707" y="20178"/>
                  <a:pt x="10666" y="20147"/>
                </a:cubicBezTo>
                <a:cubicBezTo>
                  <a:pt x="7368" y="17300"/>
                  <a:pt x="1799" y="12497"/>
                  <a:pt x="1799" y="8101"/>
                </a:cubicBezTo>
                <a:cubicBezTo>
                  <a:pt x="1799" y="4378"/>
                  <a:pt x="5838" y="1350"/>
                  <a:pt x="10800" y="1350"/>
                </a:cubicBezTo>
                <a:cubicBezTo>
                  <a:pt x="15762" y="1350"/>
                  <a:pt x="19800" y="4378"/>
                  <a:pt x="19800" y="8101"/>
                </a:cubicBezTo>
                <a:cubicBezTo>
                  <a:pt x="19800" y="12497"/>
                  <a:pt x="14231" y="17300"/>
                  <a:pt x="10904" y="20170"/>
                </a:cubicBezTo>
                <a:moveTo>
                  <a:pt x="10800" y="0"/>
                </a:moveTo>
                <a:cubicBezTo>
                  <a:pt x="4844" y="0"/>
                  <a:pt x="0" y="3588"/>
                  <a:pt x="0" y="8101"/>
                </a:cubicBezTo>
                <a:cubicBezTo>
                  <a:pt x="0" y="12826"/>
                  <a:pt x="5400" y="17660"/>
                  <a:pt x="9337" y="21056"/>
                </a:cubicBezTo>
                <a:cubicBezTo>
                  <a:pt x="9352" y="21070"/>
                  <a:pt x="9984" y="21599"/>
                  <a:pt x="10766" y="21599"/>
                </a:cubicBezTo>
                <a:lnTo>
                  <a:pt x="10834" y="21599"/>
                </a:lnTo>
                <a:cubicBezTo>
                  <a:pt x="11615" y="21599"/>
                  <a:pt x="12247" y="21070"/>
                  <a:pt x="12262" y="21056"/>
                </a:cubicBezTo>
                <a:cubicBezTo>
                  <a:pt x="16200" y="17660"/>
                  <a:pt x="21599" y="12826"/>
                  <a:pt x="21599" y="8101"/>
                </a:cubicBezTo>
                <a:cubicBezTo>
                  <a:pt x="21599" y="3588"/>
                  <a:pt x="16755" y="0"/>
                  <a:pt x="10800"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nvGrpSpPr>
          <p:cNvPr id="4" name="Group 3"/>
          <p:cNvGrpSpPr/>
          <p:nvPr/>
        </p:nvGrpSpPr>
        <p:grpSpPr>
          <a:xfrm>
            <a:off x="5356342" y="4007965"/>
            <a:ext cx="465138" cy="435769"/>
            <a:chOff x="5368132" y="3540125"/>
            <a:chExt cx="465138" cy="435769"/>
          </a:xfrm>
          <a:solidFill>
            <a:schemeClr val="bg1"/>
          </a:solidFill>
        </p:grpSpPr>
        <p:sp>
          <p:nvSpPr>
            <p:cNvPr id="52334" name="AutoShape 110"/>
            <p:cNvSpPr>
              <a:spLocks/>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35" name="AutoShape 111"/>
            <p:cNvSpPr>
              <a:spLocks/>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52336" name="AutoShape 112"/>
          <p:cNvSpPr>
            <a:spLocks/>
          </p:cNvSpPr>
          <p:nvPr/>
        </p:nvSpPr>
        <p:spPr bwMode="auto">
          <a:xfrm>
            <a:off x="4427654" y="3978597"/>
            <a:ext cx="464344" cy="465138"/>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nvGrpSpPr>
          <p:cNvPr id="10" name="Group 9"/>
          <p:cNvGrpSpPr/>
          <p:nvPr/>
        </p:nvGrpSpPr>
        <p:grpSpPr>
          <a:xfrm>
            <a:off x="3571198" y="3978597"/>
            <a:ext cx="319088" cy="465138"/>
            <a:chOff x="3582988" y="3510757"/>
            <a:chExt cx="319088" cy="465138"/>
          </a:xfrm>
          <a:solidFill>
            <a:schemeClr val="bg1"/>
          </a:solidFill>
        </p:grpSpPr>
        <p:sp>
          <p:nvSpPr>
            <p:cNvPr id="52337" name="AutoShape 113"/>
            <p:cNvSpPr>
              <a:spLocks/>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38" name="AutoShape 114"/>
            <p:cNvSpPr>
              <a:spLocks/>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9" name="Group 8"/>
          <p:cNvGrpSpPr/>
          <p:nvPr/>
        </p:nvGrpSpPr>
        <p:grpSpPr>
          <a:xfrm>
            <a:off x="2627429" y="3978597"/>
            <a:ext cx="348456" cy="465138"/>
            <a:chOff x="2639219" y="3510757"/>
            <a:chExt cx="348456" cy="465138"/>
          </a:xfrm>
          <a:solidFill>
            <a:schemeClr val="bg1"/>
          </a:solidFill>
        </p:grpSpPr>
        <p:sp>
          <p:nvSpPr>
            <p:cNvPr id="52339" name="AutoShape 115"/>
            <p:cNvSpPr>
              <a:spLocks/>
            </p:cNvSpPr>
            <p:nvPr/>
          </p:nvSpPr>
          <p:spPr bwMode="auto">
            <a:xfrm>
              <a:off x="2639219" y="3510757"/>
              <a:ext cx="348456"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00" y="12825"/>
                  </a:moveTo>
                  <a:lnTo>
                    <a:pt x="19800" y="13500"/>
                  </a:lnTo>
                  <a:lnTo>
                    <a:pt x="19800" y="14850"/>
                  </a:lnTo>
                  <a:lnTo>
                    <a:pt x="19800" y="15525"/>
                  </a:lnTo>
                  <a:cubicBezTo>
                    <a:pt x="19800" y="18129"/>
                    <a:pt x="16972" y="20249"/>
                    <a:pt x="13499" y="20249"/>
                  </a:cubicBezTo>
                  <a:lnTo>
                    <a:pt x="8099" y="20249"/>
                  </a:lnTo>
                  <a:cubicBezTo>
                    <a:pt x="4627" y="20249"/>
                    <a:pt x="1800" y="18129"/>
                    <a:pt x="1800" y="15525"/>
                  </a:cubicBezTo>
                  <a:lnTo>
                    <a:pt x="1800" y="14850"/>
                  </a:lnTo>
                  <a:lnTo>
                    <a:pt x="1800" y="13500"/>
                  </a:lnTo>
                  <a:lnTo>
                    <a:pt x="1800" y="12825"/>
                  </a:lnTo>
                  <a:lnTo>
                    <a:pt x="1800" y="10800"/>
                  </a:lnTo>
                  <a:cubicBezTo>
                    <a:pt x="1800" y="10427"/>
                    <a:pt x="2203" y="10124"/>
                    <a:pt x="2699" y="10124"/>
                  </a:cubicBezTo>
                  <a:lnTo>
                    <a:pt x="4499" y="10124"/>
                  </a:lnTo>
                  <a:lnTo>
                    <a:pt x="17100" y="10124"/>
                  </a:lnTo>
                  <a:lnTo>
                    <a:pt x="18899" y="10124"/>
                  </a:lnTo>
                  <a:cubicBezTo>
                    <a:pt x="19396" y="10124"/>
                    <a:pt x="19800" y="10427"/>
                    <a:pt x="19800" y="10800"/>
                  </a:cubicBezTo>
                  <a:cubicBezTo>
                    <a:pt x="19800" y="10800"/>
                    <a:pt x="19800" y="12825"/>
                    <a:pt x="19800" y="12825"/>
                  </a:cubicBezTo>
                  <a:close/>
                  <a:moveTo>
                    <a:pt x="14400" y="6075"/>
                  </a:moveTo>
                  <a:lnTo>
                    <a:pt x="14400" y="6076"/>
                  </a:lnTo>
                  <a:lnTo>
                    <a:pt x="14400" y="8774"/>
                  </a:lnTo>
                  <a:lnTo>
                    <a:pt x="7200" y="8774"/>
                  </a:lnTo>
                  <a:lnTo>
                    <a:pt x="7200" y="6076"/>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0"/>
                  </a:cubicBezTo>
                  <a:lnTo>
                    <a:pt x="0" y="12825"/>
                  </a:lnTo>
                  <a:lnTo>
                    <a:pt x="0" y="13500"/>
                  </a:lnTo>
                  <a:lnTo>
                    <a:pt x="0" y="14850"/>
                  </a:lnTo>
                  <a:lnTo>
                    <a:pt x="0" y="15525"/>
                  </a:lnTo>
                  <a:cubicBezTo>
                    <a:pt x="0" y="18880"/>
                    <a:pt x="3625" y="21599"/>
                    <a:pt x="8099" y="21599"/>
                  </a:cubicBezTo>
                  <a:lnTo>
                    <a:pt x="13499" y="21599"/>
                  </a:lnTo>
                  <a:cubicBezTo>
                    <a:pt x="17974" y="21599"/>
                    <a:pt x="21600" y="18880"/>
                    <a:pt x="21600" y="15525"/>
                  </a:cubicBezTo>
                  <a:lnTo>
                    <a:pt x="21600" y="14850"/>
                  </a:lnTo>
                  <a:lnTo>
                    <a:pt x="21600" y="13500"/>
                  </a:lnTo>
                  <a:lnTo>
                    <a:pt x="21600" y="12825"/>
                  </a:lnTo>
                  <a:lnTo>
                    <a:pt x="21600" y="10800"/>
                  </a:lnTo>
                  <a:cubicBezTo>
                    <a:pt x="21600" y="9681"/>
                    <a:pt x="20391" y="8774"/>
                    <a:pt x="18899" y="8774"/>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40" name="AutoShape 116"/>
            <p:cNvSpPr>
              <a:spLocks/>
            </p:cNvSpPr>
            <p:nvPr/>
          </p:nvSpPr>
          <p:spPr bwMode="auto">
            <a:xfrm>
              <a:off x="2784475" y="3786982"/>
              <a:ext cx="57944"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3226"/>
                    <a:pt x="0" y="7201"/>
                  </a:cubicBezTo>
                  <a:cubicBezTo>
                    <a:pt x="0" y="9390"/>
                    <a:pt x="1798" y="13537"/>
                    <a:pt x="3601" y="16821"/>
                  </a:cubicBezTo>
                  <a:cubicBezTo>
                    <a:pt x="5070" y="19493"/>
                    <a:pt x="6916" y="21600"/>
                    <a:pt x="10800" y="21600"/>
                  </a:cubicBezTo>
                  <a:cubicBezTo>
                    <a:pt x="15016" y="21600"/>
                    <a:pt x="16529" y="19514"/>
                    <a:pt x="18003" y="16858"/>
                  </a:cubicBezTo>
                  <a:cubicBezTo>
                    <a:pt x="19828" y="13567"/>
                    <a:pt x="21600" y="9397"/>
                    <a:pt x="21600" y="7201"/>
                  </a:cubicBezTo>
                  <a:cubicBezTo>
                    <a:pt x="21600" y="3226"/>
                    <a:pt x="16761"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52341" name="AutoShape 117"/>
          <p:cNvSpPr>
            <a:spLocks/>
          </p:cNvSpPr>
          <p:nvPr/>
        </p:nvSpPr>
        <p:spPr bwMode="auto">
          <a:xfrm>
            <a:off x="1640798" y="4065909"/>
            <a:ext cx="464344" cy="348456"/>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42" name="AutoShape 118"/>
          <p:cNvSpPr>
            <a:spLocks/>
          </p:cNvSpPr>
          <p:nvPr/>
        </p:nvSpPr>
        <p:spPr bwMode="auto">
          <a:xfrm>
            <a:off x="712110" y="4037334"/>
            <a:ext cx="464344" cy="348456"/>
          </a:xfrm>
          <a:custGeom>
            <a:avLst/>
            <a:gdLst>
              <a:gd name="T0" fmla="*/ 10732 w 21464"/>
              <a:gd name="T1" fmla="*/ 10800 h 21600"/>
              <a:gd name="T2" fmla="*/ 10732 w 21464"/>
              <a:gd name="T3" fmla="*/ 10800 h 21600"/>
              <a:gd name="T4" fmla="*/ 10732 w 21464"/>
              <a:gd name="T5" fmla="*/ 10800 h 21600"/>
              <a:gd name="T6" fmla="*/ 10732 w 21464"/>
              <a:gd name="T7" fmla="*/ 10800 h 21600"/>
            </a:gdLst>
            <a:ahLst/>
            <a:cxnLst>
              <a:cxn ang="0">
                <a:pos x="T0" y="T1"/>
              </a:cxn>
              <a:cxn ang="0">
                <a:pos x="T2" y="T3"/>
              </a:cxn>
              <a:cxn ang="0">
                <a:pos x="T4" y="T5"/>
              </a:cxn>
              <a:cxn ang="0">
                <a:pos x="T6" y="T7"/>
              </a:cxn>
            </a:cxnLst>
            <a:rect l="0" t="0" r="r" b="b"/>
            <a:pathLst>
              <a:path w="21464" h="21600">
                <a:moveTo>
                  <a:pt x="19918" y="11754"/>
                </a:moveTo>
                <a:lnTo>
                  <a:pt x="16564" y="18954"/>
                </a:lnTo>
                <a:cubicBezTo>
                  <a:pt x="16317" y="19484"/>
                  <a:pt x="15892" y="19800"/>
                  <a:pt x="15427" y="19800"/>
                </a:cubicBezTo>
                <a:lnTo>
                  <a:pt x="2683" y="19800"/>
                </a:lnTo>
                <a:cubicBezTo>
                  <a:pt x="1943" y="19800"/>
                  <a:pt x="1341" y="18992"/>
                  <a:pt x="1341" y="18000"/>
                </a:cubicBezTo>
                <a:lnTo>
                  <a:pt x="1341" y="3600"/>
                </a:lnTo>
                <a:cubicBezTo>
                  <a:pt x="1341" y="2608"/>
                  <a:pt x="1943" y="1800"/>
                  <a:pt x="2683" y="1800"/>
                </a:cubicBezTo>
                <a:lnTo>
                  <a:pt x="15427" y="1800"/>
                </a:lnTo>
                <a:cubicBezTo>
                  <a:pt x="15892" y="1800"/>
                  <a:pt x="16317" y="2116"/>
                  <a:pt x="16564" y="2645"/>
                </a:cubicBezTo>
                <a:lnTo>
                  <a:pt x="19917" y="9845"/>
                </a:lnTo>
                <a:cubicBezTo>
                  <a:pt x="20188" y="10425"/>
                  <a:pt x="20188" y="11174"/>
                  <a:pt x="19918" y="11754"/>
                </a:cubicBezTo>
                <a:moveTo>
                  <a:pt x="21055" y="8891"/>
                </a:moveTo>
                <a:lnTo>
                  <a:pt x="17701" y="1691"/>
                </a:lnTo>
                <a:cubicBezTo>
                  <a:pt x="17211" y="639"/>
                  <a:pt x="16352" y="0"/>
                  <a:pt x="15427" y="0"/>
                </a:cubicBezTo>
                <a:lnTo>
                  <a:pt x="2683" y="0"/>
                </a:lnTo>
                <a:cubicBezTo>
                  <a:pt x="1201" y="0"/>
                  <a:pt x="0" y="1611"/>
                  <a:pt x="0" y="3600"/>
                </a:cubicBezTo>
                <a:lnTo>
                  <a:pt x="0" y="18000"/>
                </a:lnTo>
                <a:cubicBezTo>
                  <a:pt x="0" y="19988"/>
                  <a:pt x="1201" y="21599"/>
                  <a:pt x="2683" y="21599"/>
                </a:cubicBezTo>
                <a:lnTo>
                  <a:pt x="15427" y="21599"/>
                </a:lnTo>
                <a:cubicBezTo>
                  <a:pt x="16352" y="21599"/>
                  <a:pt x="17211" y="20960"/>
                  <a:pt x="17701" y="19908"/>
                </a:cubicBezTo>
                <a:lnTo>
                  <a:pt x="21055" y="12708"/>
                </a:lnTo>
                <a:cubicBezTo>
                  <a:pt x="21600" y="11541"/>
                  <a:pt x="21600" y="10059"/>
                  <a:pt x="21055" y="8891"/>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43" name="AutoShape 119"/>
          <p:cNvSpPr>
            <a:spLocks/>
          </p:cNvSpPr>
          <p:nvPr/>
        </p:nvSpPr>
        <p:spPr bwMode="auto">
          <a:xfrm>
            <a:off x="1001829" y="4167509"/>
            <a:ext cx="87313"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000"/>
                </a:moveTo>
                <a:cubicBezTo>
                  <a:pt x="6825" y="18000"/>
                  <a:pt x="3600" y="14774"/>
                  <a:pt x="3600" y="10800"/>
                </a:cubicBezTo>
                <a:cubicBezTo>
                  <a:pt x="3600" y="6825"/>
                  <a:pt x="6825" y="3600"/>
                  <a:pt x="10800" y="3600"/>
                </a:cubicBezTo>
                <a:cubicBezTo>
                  <a:pt x="14774" y="3600"/>
                  <a:pt x="17999" y="6825"/>
                  <a:pt x="17999" y="10800"/>
                </a:cubicBezTo>
                <a:cubicBezTo>
                  <a:pt x="17999" y="14774"/>
                  <a:pt x="14774" y="18000"/>
                  <a:pt x="10800" y="18000"/>
                </a:cubicBezTo>
                <a:moveTo>
                  <a:pt x="10800" y="0"/>
                </a:moveTo>
                <a:cubicBezTo>
                  <a:pt x="4833" y="0"/>
                  <a:pt x="0" y="4833"/>
                  <a:pt x="0" y="10800"/>
                </a:cubicBezTo>
                <a:cubicBezTo>
                  <a:pt x="0" y="16766"/>
                  <a:pt x="4833" y="21599"/>
                  <a:pt x="10800" y="21599"/>
                </a:cubicBezTo>
                <a:cubicBezTo>
                  <a:pt x="16766" y="21599"/>
                  <a:pt x="21600" y="16766"/>
                  <a:pt x="21600" y="10800"/>
                </a:cubicBezTo>
                <a:cubicBezTo>
                  <a:pt x="21600" y="4833"/>
                  <a:pt x="16766" y="0"/>
                  <a:pt x="10800"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nvGrpSpPr>
          <p:cNvPr id="20" name="Group 19"/>
          <p:cNvGrpSpPr/>
          <p:nvPr/>
        </p:nvGrpSpPr>
        <p:grpSpPr>
          <a:xfrm>
            <a:off x="5356342" y="3093565"/>
            <a:ext cx="465138" cy="391319"/>
            <a:chOff x="5356342" y="3093565"/>
            <a:chExt cx="465138" cy="391319"/>
          </a:xfrm>
          <a:solidFill>
            <a:schemeClr val="bg1"/>
          </a:solidFill>
        </p:grpSpPr>
        <p:sp>
          <p:nvSpPr>
            <p:cNvPr id="52344" name="AutoShape 120"/>
            <p:cNvSpPr>
              <a:spLocks/>
            </p:cNvSpPr>
            <p:nvPr/>
          </p:nvSpPr>
          <p:spPr bwMode="auto">
            <a:xfrm>
              <a:off x="5473023" y="319516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45" name="AutoShape 121"/>
            <p:cNvSpPr>
              <a:spLocks/>
            </p:cNvSpPr>
            <p:nvPr/>
          </p:nvSpPr>
          <p:spPr bwMode="auto">
            <a:xfrm>
              <a:off x="5530967" y="325310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46" name="AutoShape 122"/>
            <p:cNvSpPr>
              <a:spLocks/>
            </p:cNvSpPr>
            <p:nvPr/>
          </p:nvSpPr>
          <p:spPr bwMode="auto">
            <a:xfrm>
              <a:off x="5356342" y="309356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21" name="Group 20"/>
          <p:cNvGrpSpPr/>
          <p:nvPr/>
        </p:nvGrpSpPr>
        <p:grpSpPr>
          <a:xfrm>
            <a:off x="4427654" y="3049909"/>
            <a:ext cx="464344" cy="464344"/>
            <a:chOff x="4427654" y="3049909"/>
            <a:chExt cx="464344" cy="464344"/>
          </a:xfrm>
          <a:solidFill>
            <a:schemeClr val="bg1"/>
          </a:solidFill>
        </p:grpSpPr>
        <p:sp>
          <p:nvSpPr>
            <p:cNvPr id="52347" name="AutoShape 123"/>
            <p:cNvSpPr>
              <a:spLocks/>
            </p:cNvSpPr>
            <p:nvPr/>
          </p:nvSpPr>
          <p:spPr bwMode="auto">
            <a:xfrm>
              <a:off x="4427654" y="304990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48" name="AutoShape 124"/>
            <p:cNvSpPr>
              <a:spLocks/>
            </p:cNvSpPr>
            <p:nvPr/>
          </p:nvSpPr>
          <p:spPr bwMode="auto">
            <a:xfrm>
              <a:off x="4558623" y="318008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49" name="AutoShape 125"/>
            <p:cNvSpPr>
              <a:spLocks/>
            </p:cNvSpPr>
            <p:nvPr/>
          </p:nvSpPr>
          <p:spPr bwMode="auto">
            <a:xfrm>
              <a:off x="4601485" y="322374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15" name="Group 14"/>
          <p:cNvGrpSpPr/>
          <p:nvPr/>
        </p:nvGrpSpPr>
        <p:grpSpPr>
          <a:xfrm>
            <a:off x="3498967" y="3049909"/>
            <a:ext cx="464344" cy="464344"/>
            <a:chOff x="3498967" y="3049909"/>
            <a:chExt cx="464344" cy="464344"/>
          </a:xfrm>
          <a:solidFill>
            <a:schemeClr val="bg1"/>
          </a:solidFill>
        </p:grpSpPr>
        <p:sp>
          <p:nvSpPr>
            <p:cNvPr id="52350" name="AutoShape 126"/>
            <p:cNvSpPr>
              <a:spLocks/>
            </p:cNvSpPr>
            <p:nvPr/>
          </p:nvSpPr>
          <p:spPr bwMode="auto">
            <a:xfrm>
              <a:off x="3498967" y="304990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51" name="AutoShape 127"/>
            <p:cNvSpPr>
              <a:spLocks/>
            </p:cNvSpPr>
            <p:nvPr/>
          </p:nvSpPr>
          <p:spPr bwMode="auto">
            <a:xfrm>
              <a:off x="3687085" y="3122140"/>
              <a:ext cx="109538" cy="1087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5" name="Group 4"/>
          <p:cNvGrpSpPr/>
          <p:nvPr/>
        </p:nvGrpSpPr>
        <p:grpSpPr>
          <a:xfrm>
            <a:off x="2569485" y="3049909"/>
            <a:ext cx="465138" cy="464344"/>
            <a:chOff x="2581275" y="2582069"/>
            <a:chExt cx="465138" cy="464344"/>
          </a:xfrm>
          <a:solidFill>
            <a:schemeClr val="bg1"/>
          </a:solidFill>
        </p:grpSpPr>
        <p:sp>
          <p:nvSpPr>
            <p:cNvPr id="52352" name="AutoShape 128"/>
            <p:cNvSpPr>
              <a:spLocks/>
            </p:cNvSpPr>
            <p:nvPr/>
          </p:nvSpPr>
          <p:spPr bwMode="auto">
            <a:xfrm>
              <a:off x="2581275" y="2582069"/>
              <a:ext cx="465138"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53" name="AutoShape 129"/>
            <p:cNvSpPr>
              <a:spLocks/>
            </p:cNvSpPr>
            <p:nvPr/>
          </p:nvSpPr>
          <p:spPr bwMode="auto">
            <a:xfrm>
              <a:off x="2871788" y="2640013"/>
              <a:ext cx="115888" cy="115888"/>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52354" name="AutoShape 130"/>
          <p:cNvSpPr>
            <a:spLocks/>
          </p:cNvSpPr>
          <p:nvPr/>
        </p:nvSpPr>
        <p:spPr bwMode="auto">
          <a:xfrm>
            <a:off x="1640798" y="3049909"/>
            <a:ext cx="464344" cy="464344"/>
          </a:xfrm>
          <a:custGeom>
            <a:avLst/>
            <a:gdLst>
              <a:gd name="T0" fmla="+- 0 10799 113"/>
              <a:gd name="T1" fmla="*/ T0 w 21373"/>
              <a:gd name="T2" fmla="*/ 10800 h 21600"/>
              <a:gd name="T3" fmla="+- 0 10799 113"/>
              <a:gd name="T4" fmla="*/ T3 w 21373"/>
              <a:gd name="T5" fmla="*/ 10800 h 21600"/>
              <a:gd name="T6" fmla="+- 0 10799 113"/>
              <a:gd name="T7" fmla="*/ T6 w 21373"/>
              <a:gd name="T8" fmla="*/ 10800 h 21600"/>
              <a:gd name="T9" fmla="+- 0 10799 113"/>
              <a:gd name="T10" fmla="*/ T9 w 21373"/>
              <a:gd name="T11" fmla="*/ 10800 h 21600"/>
            </a:gdLst>
            <a:ahLst/>
            <a:cxnLst>
              <a:cxn ang="0">
                <a:pos x="T1" y="T2"/>
              </a:cxn>
              <a:cxn ang="0">
                <a:pos x="T4" y="T5"/>
              </a:cxn>
              <a:cxn ang="0">
                <a:pos x="T7" y="T8"/>
              </a:cxn>
              <a:cxn ang="0">
                <a:pos x="T10" y="T11"/>
              </a:cxn>
            </a:cxnLst>
            <a:rect l="0" t="0" r="r" b="b"/>
            <a:pathLst>
              <a:path w="21373" h="21600">
                <a:moveTo>
                  <a:pt x="1336" y="20249"/>
                </a:moveTo>
                <a:cubicBezTo>
                  <a:pt x="1428" y="20188"/>
                  <a:pt x="3691" y="18688"/>
                  <a:pt x="7070" y="17950"/>
                </a:cubicBezTo>
                <a:lnTo>
                  <a:pt x="8729" y="17587"/>
                </a:lnTo>
                <a:cubicBezTo>
                  <a:pt x="9321" y="17980"/>
                  <a:pt x="9972" y="18225"/>
                  <a:pt x="10686" y="18225"/>
                </a:cubicBezTo>
                <a:cubicBezTo>
                  <a:pt x="11401" y="18225"/>
                  <a:pt x="12052" y="17980"/>
                  <a:pt x="12644" y="17587"/>
                </a:cubicBezTo>
                <a:lnTo>
                  <a:pt x="14303" y="17950"/>
                </a:lnTo>
                <a:cubicBezTo>
                  <a:pt x="17656" y="18682"/>
                  <a:pt x="19911" y="20165"/>
                  <a:pt x="20037" y="20249"/>
                </a:cubicBezTo>
                <a:cubicBezTo>
                  <a:pt x="20037" y="20249"/>
                  <a:pt x="1336" y="20249"/>
                  <a:pt x="1336" y="20249"/>
                </a:cubicBezTo>
                <a:close/>
                <a:moveTo>
                  <a:pt x="13537" y="15793"/>
                </a:moveTo>
                <a:lnTo>
                  <a:pt x="13317" y="16073"/>
                </a:lnTo>
                <a:cubicBezTo>
                  <a:pt x="11725" y="17923"/>
                  <a:pt x="9648" y="17923"/>
                  <a:pt x="8056" y="16073"/>
                </a:cubicBezTo>
                <a:lnTo>
                  <a:pt x="7836" y="15793"/>
                </a:lnTo>
                <a:cubicBezTo>
                  <a:pt x="5977" y="13411"/>
                  <a:pt x="5053" y="10261"/>
                  <a:pt x="5451" y="7255"/>
                </a:cubicBezTo>
                <a:cubicBezTo>
                  <a:pt x="5815" y="4367"/>
                  <a:pt x="7453" y="1350"/>
                  <a:pt x="10686" y="1350"/>
                </a:cubicBezTo>
                <a:cubicBezTo>
                  <a:pt x="13920" y="1350"/>
                  <a:pt x="15558" y="4367"/>
                  <a:pt x="15922" y="7255"/>
                </a:cubicBezTo>
                <a:cubicBezTo>
                  <a:pt x="16318" y="10262"/>
                  <a:pt x="15398" y="13411"/>
                  <a:pt x="13537" y="15793"/>
                </a:cubicBezTo>
                <a:moveTo>
                  <a:pt x="20778" y="19126"/>
                </a:moveTo>
                <a:cubicBezTo>
                  <a:pt x="20644" y="19037"/>
                  <a:pt x="18209" y="17422"/>
                  <a:pt x="14585" y="16630"/>
                </a:cubicBezTo>
                <a:cubicBezTo>
                  <a:pt x="15914" y="14927"/>
                  <a:pt x="16767" y="12639"/>
                  <a:pt x="17130" y="11115"/>
                </a:cubicBezTo>
                <a:cubicBezTo>
                  <a:pt x="17633" y="9004"/>
                  <a:pt x="17438" y="4873"/>
                  <a:pt x="15431" y="2299"/>
                </a:cubicBezTo>
                <a:cubicBezTo>
                  <a:pt x="14259" y="795"/>
                  <a:pt x="12618" y="0"/>
                  <a:pt x="10686" y="0"/>
                </a:cubicBezTo>
                <a:cubicBezTo>
                  <a:pt x="8755" y="0"/>
                  <a:pt x="7114" y="795"/>
                  <a:pt x="5942" y="2299"/>
                </a:cubicBezTo>
                <a:cubicBezTo>
                  <a:pt x="3935" y="4873"/>
                  <a:pt x="3740" y="9004"/>
                  <a:pt x="4243" y="11115"/>
                </a:cubicBezTo>
                <a:cubicBezTo>
                  <a:pt x="4606" y="12639"/>
                  <a:pt x="5459" y="14927"/>
                  <a:pt x="6788" y="16630"/>
                </a:cubicBezTo>
                <a:cubicBezTo>
                  <a:pt x="3164" y="17422"/>
                  <a:pt x="729" y="19037"/>
                  <a:pt x="595" y="19126"/>
                </a:cubicBezTo>
                <a:cubicBezTo>
                  <a:pt x="105" y="19457"/>
                  <a:pt x="-113" y="20071"/>
                  <a:pt x="57" y="20640"/>
                </a:cubicBezTo>
                <a:cubicBezTo>
                  <a:pt x="228" y="21210"/>
                  <a:pt x="747" y="21599"/>
                  <a:pt x="1336" y="21599"/>
                </a:cubicBezTo>
                <a:lnTo>
                  <a:pt x="20037" y="21599"/>
                </a:lnTo>
                <a:cubicBezTo>
                  <a:pt x="20626" y="21599"/>
                  <a:pt x="21145" y="21210"/>
                  <a:pt x="21316" y="20640"/>
                </a:cubicBezTo>
                <a:cubicBezTo>
                  <a:pt x="21487" y="20071"/>
                  <a:pt x="21268" y="19457"/>
                  <a:pt x="20778" y="19126"/>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55" name="AutoShape 131"/>
          <p:cNvSpPr>
            <a:spLocks/>
          </p:cNvSpPr>
          <p:nvPr/>
        </p:nvSpPr>
        <p:spPr bwMode="auto">
          <a:xfrm>
            <a:off x="740685" y="3049909"/>
            <a:ext cx="406400"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057" y="5400"/>
                </a:moveTo>
                <a:lnTo>
                  <a:pt x="20057" y="6075"/>
                </a:lnTo>
                <a:lnTo>
                  <a:pt x="1542" y="6075"/>
                </a:lnTo>
                <a:lnTo>
                  <a:pt x="1542" y="5400"/>
                </a:lnTo>
                <a:lnTo>
                  <a:pt x="1542" y="4725"/>
                </a:lnTo>
                <a:cubicBezTo>
                  <a:pt x="1542" y="4352"/>
                  <a:pt x="1887" y="4050"/>
                  <a:pt x="2314" y="4050"/>
                </a:cubicBezTo>
                <a:lnTo>
                  <a:pt x="19285" y="4050"/>
                </a:lnTo>
                <a:cubicBezTo>
                  <a:pt x="19712" y="4050"/>
                  <a:pt x="20057" y="4352"/>
                  <a:pt x="20057" y="4725"/>
                </a:cubicBezTo>
                <a:cubicBezTo>
                  <a:pt x="20057" y="4725"/>
                  <a:pt x="20057" y="5400"/>
                  <a:pt x="20057" y="5400"/>
                </a:cubicBezTo>
                <a:close/>
                <a:moveTo>
                  <a:pt x="18514" y="18900"/>
                </a:moveTo>
                <a:cubicBezTo>
                  <a:pt x="18514" y="19644"/>
                  <a:pt x="17822" y="20249"/>
                  <a:pt x="16971" y="20249"/>
                </a:cubicBezTo>
                <a:lnTo>
                  <a:pt x="4628" y="20249"/>
                </a:lnTo>
                <a:cubicBezTo>
                  <a:pt x="3777" y="20249"/>
                  <a:pt x="3085" y="19644"/>
                  <a:pt x="3085" y="18900"/>
                </a:cubicBezTo>
                <a:lnTo>
                  <a:pt x="3085" y="7425"/>
                </a:lnTo>
                <a:lnTo>
                  <a:pt x="18514" y="7425"/>
                </a:lnTo>
                <a:cubicBezTo>
                  <a:pt x="18514" y="7425"/>
                  <a:pt x="18514" y="18900"/>
                  <a:pt x="18514" y="18900"/>
                </a:cubicBezTo>
                <a:close/>
                <a:moveTo>
                  <a:pt x="6171" y="2025"/>
                </a:moveTo>
                <a:cubicBezTo>
                  <a:pt x="6171" y="1652"/>
                  <a:pt x="6516" y="1350"/>
                  <a:pt x="6942" y="1350"/>
                </a:cubicBezTo>
                <a:lnTo>
                  <a:pt x="14657" y="1350"/>
                </a:lnTo>
                <a:cubicBezTo>
                  <a:pt x="15083" y="1350"/>
                  <a:pt x="15428" y="1652"/>
                  <a:pt x="15428" y="2025"/>
                </a:cubicBezTo>
                <a:lnTo>
                  <a:pt x="15428" y="2700"/>
                </a:lnTo>
                <a:lnTo>
                  <a:pt x="6171" y="2700"/>
                </a:lnTo>
                <a:cubicBezTo>
                  <a:pt x="6171" y="2700"/>
                  <a:pt x="6171" y="2025"/>
                  <a:pt x="6171" y="2025"/>
                </a:cubicBezTo>
                <a:close/>
                <a:moveTo>
                  <a:pt x="21585" y="4601"/>
                </a:moveTo>
                <a:cubicBezTo>
                  <a:pt x="21511" y="3541"/>
                  <a:pt x="20516" y="2700"/>
                  <a:pt x="19285" y="2700"/>
                </a:cubicBezTo>
                <a:lnTo>
                  <a:pt x="16971" y="2700"/>
                </a:lnTo>
                <a:lnTo>
                  <a:pt x="16971" y="2025"/>
                </a:lnTo>
                <a:cubicBezTo>
                  <a:pt x="16971" y="906"/>
                  <a:pt x="15935" y="0"/>
                  <a:pt x="14657" y="0"/>
                </a:cubicBezTo>
                <a:lnTo>
                  <a:pt x="6942" y="0"/>
                </a:lnTo>
                <a:cubicBezTo>
                  <a:pt x="5664" y="0"/>
                  <a:pt x="4628" y="906"/>
                  <a:pt x="4628" y="2025"/>
                </a:cubicBezTo>
                <a:lnTo>
                  <a:pt x="4628" y="2700"/>
                </a:lnTo>
                <a:lnTo>
                  <a:pt x="2314" y="2700"/>
                </a:lnTo>
                <a:cubicBezTo>
                  <a:pt x="1083" y="2700"/>
                  <a:pt x="88" y="3541"/>
                  <a:pt x="14" y="4601"/>
                </a:cubicBezTo>
                <a:lnTo>
                  <a:pt x="0" y="4601"/>
                </a:lnTo>
                <a:lnTo>
                  <a:pt x="0" y="5400"/>
                </a:lnTo>
                <a:lnTo>
                  <a:pt x="0" y="6075"/>
                </a:lnTo>
                <a:cubicBezTo>
                  <a:pt x="0" y="6820"/>
                  <a:pt x="691" y="7425"/>
                  <a:pt x="1542" y="7425"/>
                </a:cubicBezTo>
                <a:lnTo>
                  <a:pt x="1542" y="18900"/>
                </a:lnTo>
                <a:cubicBezTo>
                  <a:pt x="1542" y="20391"/>
                  <a:pt x="2924" y="21599"/>
                  <a:pt x="4628" y="21599"/>
                </a:cubicBezTo>
                <a:lnTo>
                  <a:pt x="16971" y="21599"/>
                </a:lnTo>
                <a:cubicBezTo>
                  <a:pt x="18675" y="21599"/>
                  <a:pt x="20057" y="20391"/>
                  <a:pt x="20057" y="18900"/>
                </a:cubicBezTo>
                <a:lnTo>
                  <a:pt x="20057" y="7425"/>
                </a:lnTo>
                <a:cubicBezTo>
                  <a:pt x="20908" y="7425"/>
                  <a:pt x="21599" y="6820"/>
                  <a:pt x="21599" y="6075"/>
                </a:cubicBezTo>
                <a:lnTo>
                  <a:pt x="21599" y="5400"/>
                </a:lnTo>
                <a:lnTo>
                  <a:pt x="21599" y="4601"/>
                </a:lnTo>
                <a:cubicBezTo>
                  <a:pt x="21599" y="4601"/>
                  <a:pt x="21585" y="4601"/>
                  <a:pt x="21585" y="4601"/>
                </a:cubicBezTo>
                <a:close/>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56" name="AutoShape 132"/>
          <p:cNvSpPr>
            <a:spLocks/>
          </p:cNvSpPr>
          <p:nvPr/>
        </p:nvSpPr>
        <p:spPr bwMode="auto">
          <a:xfrm>
            <a:off x="827998" y="3238028"/>
            <a:ext cx="57944" cy="2182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5399" y="1440"/>
                </a:moveTo>
                <a:lnTo>
                  <a:pt x="16199" y="1440"/>
                </a:lnTo>
                <a:lnTo>
                  <a:pt x="16199" y="20160"/>
                </a:lnTo>
                <a:lnTo>
                  <a:pt x="5399" y="20160"/>
                </a:lnTo>
                <a:cubicBezTo>
                  <a:pt x="5399" y="20160"/>
                  <a:pt x="5399" y="1440"/>
                  <a:pt x="5399" y="1440"/>
                </a:cubicBezTo>
                <a:close/>
                <a:moveTo>
                  <a:pt x="5399" y="21600"/>
                </a:moveTo>
                <a:lnTo>
                  <a:pt x="16199" y="21600"/>
                </a:lnTo>
                <a:cubicBezTo>
                  <a:pt x="19187" y="21600"/>
                  <a:pt x="21600" y="20956"/>
                  <a:pt x="21600" y="20160"/>
                </a:cubicBezTo>
                <a:lnTo>
                  <a:pt x="21600" y="1440"/>
                </a:lnTo>
                <a:cubicBezTo>
                  <a:pt x="21600" y="644"/>
                  <a:pt x="19187" y="0"/>
                  <a:pt x="16199" y="0"/>
                </a:cubicBezTo>
                <a:lnTo>
                  <a:pt x="5399" y="0"/>
                </a:lnTo>
                <a:cubicBezTo>
                  <a:pt x="2412" y="0"/>
                  <a:pt x="0" y="644"/>
                  <a:pt x="0" y="1440"/>
                </a:cubicBezTo>
                <a:lnTo>
                  <a:pt x="0" y="20160"/>
                </a:lnTo>
                <a:cubicBezTo>
                  <a:pt x="0" y="20956"/>
                  <a:pt x="2412" y="21600"/>
                  <a:pt x="5399" y="2160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57" name="AutoShape 133"/>
          <p:cNvSpPr>
            <a:spLocks/>
          </p:cNvSpPr>
          <p:nvPr/>
        </p:nvSpPr>
        <p:spPr bwMode="auto">
          <a:xfrm>
            <a:off x="915310" y="3238028"/>
            <a:ext cx="57944" cy="2182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5399" y="1440"/>
                </a:moveTo>
                <a:lnTo>
                  <a:pt x="16199" y="1440"/>
                </a:lnTo>
                <a:lnTo>
                  <a:pt x="16199" y="20160"/>
                </a:lnTo>
                <a:lnTo>
                  <a:pt x="5399" y="20160"/>
                </a:lnTo>
                <a:cubicBezTo>
                  <a:pt x="5399" y="20160"/>
                  <a:pt x="5399" y="1440"/>
                  <a:pt x="5399" y="1440"/>
                </a:cubicBezTo>
                <a:close/>
                <a:moveTo>
                  <a:pt x="5399" y="21600"/>
                </a:moveTo>
                <a:lnTo>
                  <a:pt x="16199" y="21600"/>
                </a:lnTo>
                <a:cubicBezTo>
                  <a:pt x="19187" y="21600"/>
                  <a:pt x="21600" y="20956"/>
                  <a:pt x="21600" y="20160"/>
                </a:cubicBezTo>
                <a:lnTo>
                  <a:pt x="21600" y="1440"/>
                </a:lnTo>
                <a:cubicBezTo>
                  <a:pt x="21600" y="644"/>
                  <a:pt x="19187" y="0"/>
                  <a:pt x="16199" y="0"/>
                </a:cubicBezTo>
                <a:lnTo>
                  <a:pt x="5399" y="0"/>
                </a:lnTo>
                <a:cubicBezTo>
                  <a:pt x="2412" y="0"/>
                  <a:pt x="0" y="644"/>
                  <a:pt x="0" y="1440"/>
                </a:cubicBezTo>
                <a:lnTo>
                  <a:pt x="0" y="20160"/>
                </a:lnTo>
                <a:cubicBezTo>
                  <a:pt x="0" y="20956"/>
                  <a:pt x="2412" y="21600"/>
                  <a:pt x="5399" y="2160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58" name="AutoShape 134"/>
          <p:cNvSpPr>
            <a:spLocks/>
          </p:cNvSpPr>
          <p:nvPr/>
        </p:nvSpPr>
        <p:spPr bwMode="auto">
          <a:xfrm>
            <a:off x="1001829" y="3238028"/>
            <a:ext cx="57944" cy="2182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5399" y="1440"/>
                </a:moveTo>
                <a:lnTo>
                  <a:pt x="16199" y="1440"/>
                </a:lnTo>
                <a:lnTo>
                  <a:pt x="16199" y="20160"/>
                </a:lnTo>
                <a:lnTo>
                  <a:pt x="5399" y="20160"/>
                </a:lnTo>
                <a:cubicBezTo>
                  <a:pt x="5399" y="20160"/>
                  <a:pt x="5399" y="1440"/>
                  <a:pt x="5399" y="1440"/>
                </a:cubicBezTo>
                <a:close/>
                <a:moveTo>
                  <a:pt x="5399" y="21600"/>
                </a:moveTo>
                <a:lnTo>
                  <a:pt x="16199" y="21600"/>
                </a:lnTo>
                <a:cubicBezTo>
                  <a:pt x="19187" y="21600"/>
                  <a:pt x="21600" y="20956"/>
                  <a:pt x="21600" y="20160"/>
                </a:cubicBezTo>
                <a:lnTo>
                  <a:pt x="21600" y="1440"/>
                </a:lnTo>
                <a:cubicBezTo>
                  <a:pt x="21600" y="644"/>
                  <a:pt x="19187" y="0"/>
                  <a:pt x="16199" y="0"/>
                </a:cubicBezTo>
                <a:lnTo>
                  <a:pt x="5399" y="0"/>
                </a:lnTo>
                <a:cubicBezTo>
                  <a:pt x="2412" y="0"/>
                  <a:pt x="0" y="644"/>
                  <a:pt x="0" y="1440"/>
                </a:cubicBezTo>
                <a:lnTo>
                  <a:pt x="0" y="20160"/>
                </a:lnTo>
                <a:cubicBezTo>
                  <a:pt x="0" y="20956"/>
                  <a:pt x="2412" y="21600"/>
                  <a:pt x="5399" y="2160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59" name="AutoShape 135"/>
          <p:cNvSpPr>
            <a:spLocks/>
          </p:cNvSpPr>
          <p:nvPr/>
        </p:nvSpPr>
        <p:spPr bwMode="auto">
          <a:xfrm>
            <a:off x="5356342" y="2192659"/>
            <a:ext cx="465138" cy="3198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681"/>
                </a:moveTo>
                <a:lnTo>
                  <a:pt x="19651" y="18681"/>
                </a:lnTo>
                <a:lnTo>
                  <a:pt x="19575" y="18681"/>
                </a:lnTo>
                <a:lnTo>
                  <a:pt x="16874" y="14754"/>
                </a:lnTo>
                <a:lnTo>
                  <a:pt x="16874" y="14727"/>
                </a:lnTo>
                <a:lnTo>
                  <a:pt x="16199" y="13745"/>
                </a:lnTo>
                <a:lnTo>
                  <a:pt x="16199" y="7854"/>
                </a:lnTo>
                <a:lnTo>
                  <a:pt x="19575" y="2945"/>
                </a:lnTo>
                <a:lnTo>
                  <a:pt x="19651" y="2945"/>
                </a:lnTo>
                <a:lnTo>
                  <a:pt x="20249" y="2945"/>
                </a:lnTo>
                <a:cubicBezTo>
                  <a:pt x="20249" y="2945"/>
                  <a:pt x="20249" y="18681"/>
                  <a:pt x="20249" y="18681"/>
                </a:cubicBezTo>
                <a:close/>
                <a:moveTo>
                  <a:pt x="2024" y="19636"/>
                </a:moveTo>
                <a:cubicBezTo>
                  <a:pt x="1651" y="19636"/>
                  <a:pt x="1349" y="19195"/>
                  <a:pt x="1349" y="18654"/>
                </a:cubicBezTo>
                <a:lnTo>
                  <a:pt x="1349" y="2945"/>
                </a:lnTo>
                <a:cubicBezTo>
                  <a:pt x="1349" y="2402"/>
                  <a:pt x="1651" y="1963"/>
                  <a:pt x="2024" y="1963"/>
                </a:cubicBezTo>
                <a:lnTo>
                  <a:pt x="14849" y="1963"/>
                </a:lnTo>
                <a:cubicBezTo>
                  <a:pt x="15221" y="1963"/>
                  <a:pt x="15524" y="2403"/>
                  <a:pt x="15524" y="2945"/>
                </a:cubicBezTo>
                <a:lnTo>
                  <a:pt x="15524" y="18654"/>
                </a:lnTo>
                <a:cubicBezTo>
                  <a:pt x="15524" y="19195"/>
                  <a:pt x="15221" y="19636"/>
                  <a:pt x="14849" y="19636"/>
                </a:cubicBezTo>
                <a:cubicBezTo>
                  <a:pt x="14849" y="19636"/>
                  <a:pt x="2024" y="19636"/>
                  <a:pt x="2024" y="19636"/>
                </a:cubicBezTo>
                <a:close/>
                <a:moveTo>
                  <a:pt x="20249" y="981"/>
                </a:moveTo>
                <a:lnTo>
                  <a:pt x="19651" y="981"/>
                </a:lnTo>
                <a:cubicBezTo>
                  <a:pt x="19296" y="981"/>
                  <a:pt x="18956" y="1185"/>
                  <a:pt x="18703" y="1547"/>
                </a:cubicBezTo>
                <a:lnTo>
                  <a:pt x="16874" y="4170"/>
                </a:lnTo>
                <a:lnTo>
                  <a:pt x="16874" y="2945"/>
                </a:lnTo>
                <a:cubicBezTo>
                  <a:pt x="16874" y="1317"/>
                  <a:pt x="15967" y="0"/>
                  <a:pt x="14849" y="0"/>
                </a:cubicBezTo>
                <a:lnTo>
                  <a:pt x="2024" y="0"/>
                </a:lnTo>
                <a:cubicBezTo>
                  <a:pt x="908" y="0"/>
                  <a:pt x="0" y="1320"/>
                  <a:pt x="0" y="2945"/>
                </a:cubicBezTo>
                <a:lnTo>
                  <a:pt x="0" y="9789"/>
                </a:lnTo>
                <a:lnTo>
                  <a:pt x="0" y="18654"/>
                </a:lnTo>
                <a:cubicBezTo>
                  <a:pt x="0" y="20281"/>
                  <a:pt x="905" y="21599"/>
                  <a:pt x="2024" y="21599"/>
                </a:cubicBezTo>
                <a:lnTo>
                  <a:pt x="14849" y="21599"/>
                </a:lnTo>
                <a:cubicBezTo>
                  <a:pt x="15967" y="21599"/>
                  <a:pt x="16874" y="20281"/>
                  <a:pt x="16874" y="18654"/>
                </a:cubicBezTo>
                <a:lnTo>
                  <a:pt x="16874" y="17456"/>
                </a:lnTo>
                <a:lnTo>
                  <a:pt x="18703" y="20079"/>
                </a:lnTo>
                <a:cubicBezTo>
                  <a:pt x="18956" y="20442"/>
                  <a:pt x="19296" y="20645"/>
                  <a:pt x="19651" y="20645"/>
                </a:cubicBezTo>
                <a:lnTo>
                  <a:pt x="20249" y="20645"/>
                </a:lnTo>
                <a:cubicBezTo>
                  <a:pt x="20994" y="20645"/>
                  <a:pt x="21600" y="19765"/>
                  <a:pt x="21600" y="18681"/>
                </a:cubicBezTo>
                <a:lnTo>
                  <a:pt x="21600" y="2945"/>
                </a:lnTo>
                <a:cubicBezTo>
                  <a:pt x="21600" y="1860"/>
                  <a:pt x="20994" y="981"/>
                  <a:pt x="20249" y="981"/>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nvGrpSpPr>
          <p:cNvPr id="11" name="Group 10"/>
          <p:cNvGrpSpPr/>
          <p:nvPr/>
        </p:nvGrpSpPr>
        <p:grpSpPr>
          <a:xfrm>
            <a:off x="4427654" y="2120428"/>
            <a:ext cx="464344" cy="464344"/>
            <a:chOff x="4439444" y="1652588"/>
            <a:chExt cx="464344" cy="464344"/>
          </a:xfrm>
          <a:solidFill>
            <a:schemeClr val="bg1"/>
          </a:solidFill>
        </p:grpSpPr>
        <p:sp>
          <p:nvSpPr>
            <p:cNvPr id="52360" name="AutoShape 136"/>
            <p:cNvSpPr>
              <a:spLocks/>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61" name="AutoShape 137"/>
            <p:cNvSpPr>
              <a:spLocks/>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62" name="AutoShape 138"/>
            <p:cNvSpPr>
              <a:spLocks/>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52363" name="AutoShape 139"/>
          <p:cNvSpPr>
            <a:spLocks/>
          </p:cNvSpPr>
          <p:nvPr/>
        </p:nvSpPr>
        <p:spPr bwMode="auto">
          <a:xfrm>
            <a:off x="3498967" y="2120428"/>
            <a:ext cx="464344" cy="450057"/>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nvGrpSpPr>
          <p:cNvPr id="2" name="Group 1"/>
          <p:cNvGrpSpPr/>
          <p:nvPr/>
        </p:nvGrpSpPr>
        <p:grpSpPr>
          <a:xfrm>
            <a:off x="2569485" y="2178372"/>
            <a:ext cx="464344" cy="362744"/>
            <a:chOff x="2581275" y="1710532"/>
            <a:chExt cx="464344" cy="362744"/>
          </a:xfrm>
          <a:solidFill>
            <a:schemeClr val="bg1"/>
          </a:solidFill>
        </p:grpSpPr>
        <p:sp>
          <p:nvSpPr>
            <p:cNvPr id="52364" name="AutoShape 140"/>
            <p:cNvSpPr>
              <a:spLocks/>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65" name="AutoShape 141"/>
            <p:cNvSpPr>
              <a:spLocks/>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66" name="AutoShape 142"/>
            <p:cNvSpPr>
              <a:spLocks/>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67" name="AutoShape 143"/>
            <p:cNvSpPr>
              <a:spLocks/>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68" name="AutoShape 144"/>
            <p:cNvSpPr>
              <a:spLocks/>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69" name="AutoShape 145"/>
            <p:cNvSpPr>
              <a:spLocks/>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70" name="AutoShape 146"/>
            <p:cNvSpPr>
              <a:spLocks/>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22" name="Group 21"/>
          <p:cNvGrpSpPr/>
          <p:nvPr/>
        </p:nvGrpSpPr>
        <p:grpSpPr>
          <a:xfrm>
            <a:off x="1640798" y="2149003"/>
            <a:ext cx="464344" cy="407194"/>
            <a:chOff x="1640798" y="2149003"/>
            <a:chExt cx="464344" cy="407194"/>
          </a:xfrm>
          <a:solidFill>
            <a:schemeClr val="bg1"/>
          </a:solidFill>
        </p:grpSpPr>
        <p:sp>
          <p:nvSpPr>
            <p:cNvPr id="52371" name="AutoShape 147"/>
            <p:cNvSpPr>
              <a:spLocks/>
            </p:cNvSpPr>
            <p:nvPr/>
          </p:nvSpPr>
          <p:spPr bwMode="auto">
            <a:xfrm>
              <a:off x="1640798" y="2149003"/>
              <a:ext cx="464344" cy="407194"/>
            </a:xfrm>
            <a:custGeom>
              <a:avLst/>
              <a:gdLst>
                <a:gd name="T0" fmla="+- 0 10800 597"/>
                <a:gd name="T1" fmla="*/ T0 w 20407"/>
                <a:gd name="T2" fmla="+- 0 11028 672"/>
                <a:gd name="T3" fmla="*/ 11028 h 20712"/>
                <a:gd name="T4" fmla="+- 0 10800 597"/>
                <a:gd name="T5" fmla="*/ T4 w 20407"/>
                <a:gd name="T6" fmla="+- 0 11028 672"/>
                <a:gd name="T7" fmla="*/ 11028 h 20712"/>
                <a:gd name="T8" fmla="+- 0 10800 597"/>
                <a:gd name="T9" fmla="*/ T8 w 20407"/>
                <a:gd name="T10" fmla="+- 0 11028 672"/>
                <a:gd name="T11" fmla="*/ 11028 h 20712"/>
                <a:gd name="T12" fmla="+- 0 10800 597"/>
                <a:gd name="T13" fmla="*/ T12 w 20407"/>
                <a:gd name="T14" fmla="+- 0 11028 672"/>
                <a:gd name="T15" fmla="*/ 11028 h 20712"/>
              </a:gdLst>
              <a:ahLst/>
              <a:cxnLst>
                <a:cxn ang="0">
                  <a:pos x="T1" y="T3"/>
                </a:cxn>
                <a:cxn ang="0">
                  <a:pos x="T5" y="T7"/>
                </a:cxn>
                <a:cxn ang="0">
                  <a:pos x="T9" y="T11"/>
                </a:cxn>
                <a:cxn ang="0">
                  <a:pos x="T13" y="T15"/>
                </a:cxn>
              </a:cxnLst>
              <a:rect l="0" t="0" r="r" b="b"/>
              <a:pathLst>
                <a:path w="20407" h="20712">
                  <a:moveTo>
                    <a:pt x="17706" y="10922"/>
                  </a:moveTo>
                  <a:lnTo>
                    <a:pt x="10657" y="19017"/>
                  </a:lnTo>
                  <a:cubicBezTo>
                    <a:pt x="10407" y="19305"/>
                    <a:pt x="9998" y="19305"/>
                    <a:pt x="9748" y="19017"/>
                  </a:cubicBezTo>
                  <a:lnTo>
                    <a:pt x="2699" y="10922"/>
                  </a:lnTo>
                  <a:cubicBezTo>
                    <a:pt x="817" y="8762"/>
                    <a:pt x="817" y="5247"/>
                    <a:pt x="2699" y="3087"/>
                  </a:cubicBezTo>
                  <a:cubicBezTo>
                    <a:pt x="4512" y="1004"/>
                    <a:pt x="7429" y="931"/>
                    <a:pt x="9338" y="2923"/>
                  </a:cubicBezTo>
                  <a:lnTo>
                    <a:pt x="10202" y="3825"/>
                  </a:lnTo>
                  <a:lnTo>
                    <a:pt x="11067" y="2923"/>
                  </a:lnTo>
                  <a:cubicBezTo>
                    <a:pt x="12976" y="931"/>
                    <a:pt x="15893" y="1004"/>
                    <a:pt x="17706" y="3087"/>
                  </a:cubicBezTo>
                  <a:cubicBezTo>
                    <a:pt x="19588" y="5247"/>
                    <a:pt x="19588" y="8762"/>
                    <a:pt x="17706" y="10922"/>
                  </a:cubicBezTo>
                  <a:moveTo>
                    <a:pt x="18616" y="2043"/>
                  </a:moveTo>
                  <a:cubicBezTo>
                    <a:pt x="16301" y="-617"/>
                    <a:pt x="12601" y="-672"/>
                    <a:pt x="10202" y="1830"/>
                  </a:cubicBezTo>
                  <a:cubicBezTo>
                    <a:pt x="7805" y="-672"/>
                    <a:pt x="4104" y="-617"/>
                    <a:pt x="1789" y="2043"/>
                  </a:cubicBezTo>
                  <a:cubicBezTo>
                    <a:pt x="-597" y="4783"/>
                    <a:pt x="-597" y="9226"/>
                    <a:pt x="1789" y="11967"/>
                  </a:cubicBezTo>
                  <a:cubicBezTo>
                    <a:pt x="2470" y="12750"/>
                    <a:pt x="8838" y="20061"/>
                    <a:pt x="8838" y="20061"/>
                  </a:cubicBezTo>
                  <a:cubicBezTo>
                    <a:pt x="9592" y="20928"/>
                    <a:pt x="10812" y="20928"/>
                    <a:pt x="11567" y="20061"/>
                  </a:cubicBezTo>
                  <a:cubicBezTo>
                    <a:pt x="11567" y="20061"/>
                    <a:pt x="18539" y="12056"/>
                    <a:pt x="18616" y="11967"/>
                  </a:cubicBezTo>
                  <a:cubicBezTo>
                    <a:pt x="21003" y="9226"/>
                    <a:pt x="21003" y="4783"/>
                    <a:pt x="18616" y="2043"/>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72" name="AutoShape 148"/>
            <p:cNvSpPr>
              <a:spLocks/>
            </p:cNvSpPr>
            <p:nvPr/>
          </p:nvSpPr>
          <p:spPr bwMode="auto">
            <a:xfrm>
              <a:off x="1713029" y="2222028"/>
              <a:ext cx="69056" cy="690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326" y="0"/>
                  </a:moveTo>
                  <a:cubicBezTo>
                    <a:pt x="19317" y="0"/>
                    <a:pt x="19317" y="4"/>
                    <a:pt x="19308" y="4"/>
                  </a:cubicBezTo>
                  <a:cubicBezTo>
                    <a:pt x="8643" y="13"/>
                    <a:pt x="0" y="8659"/>
                    <a:pt x="0" y="19326"/>
                  </a:cubicBezTo>
                  <a:cubicBezTo>
                    <a:pt x="0" y="20580"/>
                    <a:pt x="1019" y="21600"/>
                    <a:pt x="2273" y="21600"/>
                  </a:cubicBezTo>
                  <a:cubicBezTo>
                    <a:pt x="3528" y="21600"/>
                    <a:pt x="4547" y="20580"/>
                    <a:pt x="4547" y="19326"/>
                  </a:cubicBezTo>
                  <a:lnTo>
                    <a:pt x="4547" y="19321"/>
                  </a:lnTo>
                  <a:cubicBezTo>
                    <a:pt x="4547" y="11164"/>
                    <a:pt x="11164" y="4547"/>
                    <a:pt x="19321" y="4547"/>
                  </a:cubicBezTo>
                  <a:lnTo>
                    <a:pt x="19326" y="4547"/>
                  </a:lnTo>
                  <a:cubicBezTo>
                    <a:pt x="20580" y="4547"/>
                    <a:pt x="21599" y="3528"/>
                    <a:pt x="21599" y="2273"/>
                  </a:cubicBezTo>
                  <a:cubicBezTo>
                    <a:pt x="21599" y="1019"/>
                    <a:pt x="20580" y="0"/>
                    <a:pt x="19326"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52373" name="AutoShape 149"/>
          <p:cNvSpPr>
            <a:spLocks/>
          </p:cNvSpPr>
          <p:nvPr/>
        </p:nvSpPr>
        <p:spPr bwMode="auto">
          <a:xfrm>
            <a:off x="712110" y="2178372"/>
            <a:ext cx="464344" cy="3341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537" y="19720"/>
                </a:moveTo>
                <a:lnTo>
                  <a:pt x="16537" y="19721"/>
                </a:lnTo>
                <a:lnTo>
                  <a:pt x="4387" y="19721"/>
                </a:lnTo>
                <a:cubicBezTo>
                  <a:pt x="2713" y="19720"/>
                  <a:pt x="1350" y="17824"/>
                  <a:pt x="1350" y="15494"/>
                </a:cubicBezTo>
                <a:cubicBezTo>
                  <a:pt x="1350" y="13992"/>
                  <a:pt x="1918" y="12635"/>
                  <a:pt x="2871" y="11862"/>
                </a:cubicBezTo>
                <a:cubicBezTo>
                  <a:pt x="3797" y="11123"/>
                  <a:pt x="3860" y="10975"/>
                  <a:pt x="3472" y="9647"/>
                </a:cubicBezTo>
                <a:cubicBezTo>
                  <a:pt x="3406" y="9374"/>
                  <a:pt x="3375" y="9136"/>
                  <a:pt x="3375" y="8921"/>
                </a:cubicBezTo>
                <a:cubicBezTo>
                  <a:pt x="3375" y="7626"/>
                  <a:pt x="4131" y="6573"/>
                  <a:pt x="5062" y="6573"/>
                </a:cubicBezTo>
                <a:cubicBezTo>
                  <a:pt x="5062" y="6573"/>
                  <a:pt x="5505" y="6529"/>
                  <a:pt x="5976" y="6789"/>
                </a:cubicBezTo>
                <a:cubicBezTo>
                  <a:pt x="6750" y="7219"/>
                  <a:pt x="6834" y="6808"/>
                  <a:pt x="7200" y="5701"/>
                </a:cubicBezTo>
                <a:cubicBezTo>
                  <a:pt x="7974" y="3380"/>
                  <a:pt x="9652" y="1878"/>
                  <a:pt x="11475" y="1878"/>
                </a:cubicBezTo>
                <a:cubicBezTo>
                  <a:pt x="13905" y="1878"/>
                  <a:pt x="15914" y="4435"/>
                  <a:pt x="16148" y="7826"/>
                </a:cubicBezTo>
                <a:cubicBezTo>
                  <a:pt x="16231" y="9171"/>
                  <a:pt x="16231" y="9171"/>
                  <a:pt x="17239" y="9491"/>
                </a:cubicBezTo>
                <a:cubicBezTo>
                  <a:pt x="18984" y="9955"/>
                  <a:pt x="20250" y="12085"/>
                  <a:pt x="20250" y="14555"/>
                </a:cubicBezTo>
                <a:cubicBezTo>
                  <a:pt x="20250" y="17404"/>
                  <a:pt x="18585" y="19720"/>
                  <a:pt x="16537" y="19720"/>
                </a:cubicBezTo>
                <a:moveTo>
                  <a:pt x="17492" y="7647"/>
                </a:moveTo>
                <a:cubicBezTo>
                  <a:pt x="17196" y="3362"/>
                  <a:pt x="14632" y="0"/>
                  <a:pt x="11475" y="0"/>
                </a:cubicBezTo>
                <a:cubicBezTo>
                  <a:pt x="9031" y="0"/>
                  <a:pt x="6939" y="2017"/>
                  <a:pt x="5976" y="4911"/>
                </a:cubicBezTo>
                <a:cubicBezTo>
                  <a:pt x="5685" y="4784"/>
                  <a:pt x="5383" y="4695"/>
                  <a:pt x="5062" y="4695"/>
                </a:cubicBezTo>
                <a:cubicBezTo>
                  <a:pt x="3385" y="4695"/>
                  <a:pt x="2025" y="6589"/>
                  <a:pt x="2025" y="8921"/>
                </a:cubicBezTo>
                <a:cubicBezTo>
                  <a:pt x="2025" y="9385"/>
                  <a:pt x="2092" y="9824"/>
                  <a:pt x="2191" y="10240"/>
                </a:cubicBezTo>
                <a:cubicBezTo>
                  <a:pt x="886" y="11298"/>
                  <a:pt x="0" y="13242"/>
                  <a:pt x="0" y="15494"/>
                </a:cubicBezTo>
                <a:cubicBezTo>
                  <a:pt x="0" y="18866"/>
                  <a:pt x="1964" y="21599"/>
                  <a:pt x="4387" y="21599"/>
                </a:cubicBezTo>
                <a:lnTo>
                  <a:pt x="4387" y="21600"/>
                </a:lnTo>
                <a:lnTo>
                  <a:pt x="16537" y="21600"/>
                </a:lnTo>
                <a:lnTo>
                  <a:pt x="16537" y="21599"/>
                </a:lnTo>
                <a:cubicBezTo>
                  <a:pt x="19334" y="21599"/>
                  <a:pt x="21599" y="18446"/>
                  <a:pt x="21599" y="14555"/>
                </a:cubicBezTo>
                <a:cubicBezTo>
                  <a:pt x="21599" y="11120"/>
                  <a:pt x="19831" y="8269"/>
                  <a:pt x="17492" y="7647"/>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68" name="Freeform 26"/>
          <p:cNvSpPr>
            <a:spLocks/>
          </p:cNvSpPr>
          <p:nvPr/>
        </p:nvSpPr>
        <p:spPr bwMode="auto">
          <a:xfrm>
            <a:off x="6320303" y="1198882"/>
            <a:ext cx="545402" cy="565634"/>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706151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9848219" y="2506001"/>
            <a:ext cx="0" cy="1158104"/>
          </a:xfrm>
          <a:prstGeom prst="line">
            <a:avLst/>
          </a:prstGeom>
          <a:ln w="57150">
            <a:solidFill>
              <a:schemeClr val="bg1">
                <a:alpha val="50000"/>
              </a:schemeClr>
            </a:solidFill>
            <a:prstDash val="solid"/>
            <a:head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5155647" y="1325760"/>
            <a:ext cx="4692785" cy="0"/>
          </a:xfrm>
          <a:prstGeom prst="line">
            <a:avLst/>
          </a:prstGeom>
          <a:ln w="571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9834364" y="1325760"/>
            <a:ext cx="0" cy="1023661"/>
          </a:xfrm>
          <a:prstGeom prst="line">
            <a:avLst/>
          </a:prstGeom>
          <a:ln w="57150">
            <a:solidFill>
              <a:schemeClr val="bg1">
                <a:alpha val="50000"/>
              </a:schemeClr>
            </a:solidFill>
            <a:prstDash val="solid"/>
            <a:head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9848219" y="3839887"/>
            <a:ext cx="0" cy="1158104"/>
          </a:xfrm>
          <a:prstGeom prst="line">
            <a:avLst/>
          </a:prstGeom>
          <a:ln w="57150">
            <a:solidFill>
              <a:schemeClr val="bg1">
                <a:alpha val="50000"/>
              </a:schemeClr>
            </a:solidFill>
            <a:prstDash val="solid"/>
            <a:head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5184344" y="6104281"/>
            <a:ext cx="4692785" cy="0"/>
          </a:xfrm>
          <a:prstGeom prst="line">
            <a:avLst/>
          </a:prstGeom>
          <a:ln w="571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9834364" y="5173773"/>
            <a:ext cx="13855" cy="962622"/>
          </a:xfrm>
          <a:prstGeom prst="line">
            <a:avLst/>
          </a:prstGeom>
          <a:ln w="57150">
            <a:solidFill>
              <a:schemeClr val="bg1">
                <a:alpha val="50000"/>
              </a:schemeClr>
            </a:solidFill>
            <a:prstDash val="solid"/>
            <a:headEnd type="none"/>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9746473" y="2330219"/>
            <a:ext cx="175782" cy="175782"/>
          </a:xfrm>
          <a:prstGeom prst="ellipse">
            <a:avLst/>
          </a:prstGeom>
          <a:solidFill>
            <a:schemeClr val="bg1">
              <a:alpha val="20000"/>
            </a:schemeClr>
          </a:solidFill>
          <a:ln w="381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9746473" y="3664105"/>
            <a:ext cx="175782" cy="175782"/>
          </a:xfrm>
          <a:prstGeom prst="ellipse">
            <a:avLst/>
          </a:prstGeom>
          <a:solidFill>
            <a:schemeClr val="bg1">
              <a:alpha val="20000"/>
            </a:schemeClr>
          </a:solidFill>
          <a:ln w="381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9746473" y="4997991"/>
            <a:ext cx="175782" cy="175782"/>
          </a:xfrm>
          <a:prstGeom prst="ellipse">
            <a:avLst/>
          </a:prstGeom>
          <a:solidFill>
            <a:schemeClr val="bg1">
              <a:alpha val="20000"/>
            </a:schemeClr>
          </a:solidFill>
          <a:ln w="381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Extract 29"/>
          <p:cNvSpPr/>
          <p:nvPr/>
        </p:nvSpPr>
        <p:spPr>
          <a:xfrm rot="5400000">
            <a:off x="9089552" y="2300095"/>
            <a:ext cx="255814" cy="255814"/>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4586346" y="1635381"/>
            <a:ext cx="3007536" cy="369332"/>
          </a:xfrm>
          <a:prstGeom prst="rect">
            <a:avLst/>
          </a:prstGeom>
        </p:spPr>
        <p:txBody>
          <a:bodyPr wrap="square">
            <a:spAutoFit/>
          </a:bodyPr>
          <a:lstStyle/>
          <a:p>
            <a:pPr algn="r"/>
            <a:r>
              <a:rPr kumimoji="1" lang="en-US" altLang="zh-CN" dirty="0">
                <a:solidFill>
                  <a:schemeClr val="bg1"/>
                </a:solidFill>
                <a:latin typeface="微软雅黑"/>
                <a:ea typeface="微软雅黑"/>
                <a:cs typeface="微软雅黑"/>
              </a:rPr>
              <a:t>BAAS</a:t>
            </a:r>
            <a:r>
              <a:rPr kumimoji="1" lang="zh-CN" altLang="en-US" dirty="0">
                <a:solidFill>
                  <a:schemeClr val="bg1"/>
                </a:solidFill>
                <a:latin typeface="微软雅黑"/>
                <a:ea typeface="微软雅黑"/>
                <a:cs typeface="微软雅黑"/>
              </a:rPr>
              <a:t>基础技术平台</a:t>
            </a:r>
            <a:endParaRPr kumimoji="1" lang="ms-MY" dirty="0">
              <a:solidFill>
                <a:schemeClr val="bg1"/>
              </a:solidFill>
              <a:latin typeface="微软雅黑"/>
              <a:ea typeface="微软雅黑"/>
              <a:cs typeface="微软雅黑"/>
            </a:endParaRPr>
          </a:p>
        </p:txBody>
      </p:sp>
      <p:sp>
        <p:nvSpPr>
          <p:cNvPr id="38" name="Rectangle 37"/>
          <p:cNvSpPr/>
          <p:nvPr/>
        </p:nvSpPr>
        <p:spPr>
          <a:xfrm>
            <a:off x="3800141" y="1973629"/>
            <a:ext cx="3791329" cy="1167692"/>
          </a:xfrm>
          <a:prstGeom prst="rect">
            <a:avLst/>
          </a:prstGeom>
        </p:spPr>
        <p:txBody>
          <a:bodyPr wrap="square">
            <a:spAutoFit/>
          </a:bodyPr>
          <a:lstStyle/>
          <a:p>
            <a:pPr algn="r">
              <a:lnSpc>
                <a:spcPct val="150000"/>
              </a:lnSpc>
            </a:pPr>
            <a:r>
              <a:rPr kumimoji="1" lang="zh-CN" altLang="en-US" sz="1200" dirty="0">
                <a:solidFill>
                  <a:schemeClr val="bg1"/>
                </a:solidFill>
                <a:latin typeface="微软雅黑"/>
                <a:ea typeface="微软雅黑"/>
                <a:cs typeface="微软雅黑"/>
              </a:rPr>
              <a:t>基于</a:t>
            </a:r>
            <a:r>
              <a:rPr kumimoji="1" lang="en-US" altLang="zh-CN" sz="1200" dirty="0" err="1">
                <a:solidFill>
                  <a:schemeClr val="bg1"/>
                </a:solidFill>
                <a:latin typeface="微软雅黑"/>
                <a:ea typeface="微软雅黑"/>
                <a:cs typeface="微软雅黑"/>
              </a:rPr>
              <a:t>Hyperledger</a:t>
            </a:r>
            <a:r>
              <a:rPr kumimoji="1" lang="en-US" altLang="zh-CN" sz="1200" dirty="0">
                <a:solidFill>
                  <a:schemeClr val="bg1"/>
                </a:solidFill>
                <a:latin typeface="微软雅黑"/>
                <a:ea typeface="微软雅黑"/>
                <a:cs typeface="微软雅黑"/>
              </a:rPr>
              <a:t> </a:t>
            </a:r>
            <a:r>
              <a:rPr kumimoji="1" lang="zh-CN" altLang="en-US" sz="1200" dirty="0">
                <a:solidFill>
                  <a:schemeClr val="bg1"/>
                </a:solidFill>
                <a:latin typeface="微软雅黑"/>
                <a:ea typeface="微软雅黑"/>
                <a:cs typeface="微软雅黑"/>
              </a:rPr>
              <a:t>定制区块链技术平台</a:t>
            </a:r>
            <a:endParaRPr kumimoji="1" lang="en-US" altLang="zh-CN" sz="1200" dirty="0">
              <a:solidFill>
                <a:schemeClr val="bg1"/>
              </a:solidFill>
              <a:latin typeface="微软雅黑"/>
              <a:ea typeface="微软雅黑"/>
              <a:cs typeface="微软雅黑"/>
            </a:endParaRPr>
          </a:p>
          <a:p>
            <a:pPr algn="r">
              <a:lnSpc>
                <a:spcPct val="150000"/>
              </a:lnSpc>
            </a:pPr>
            <a:r>
              <a:rPr kumimoji="1" lang="en-US" altLang="zh-CN" sz="1200" dirty="0">
                <a:solidFill>
                  <a:schemeClr val="bg1"/>
                </a:solidFill>
                <a:latin typeface="微软雅黑"/>
                <a:ea typeface="微软雅黑"/>
                <a:cs typeface="微软雅黑"/>
              </a:rPr>
              <a:t>PBFT</a:t>
            </a:r>
            <a:r>
              <a:rPr kumimoji="1" lang="zh-CN" altLang="en-US" sz="1200" dirty="0">
                <a:solidFill>
                  <a:schemeClr val="bg1"/>
                </a:solidFill>
                <a:latin typeface="微软雅黑"/>
                <a:ea typeface="微软雅黑"/>
                <a:cs typeface="微软雅黑"/>
              </a:rPr>
              <a:t>共识机制</a:t>
            </a:r>
            <a:endParaRPr kumimoji="1" lang="en-US" altLang="zh-CN" sz="1200" dirty="0">
              <a:solidFill>
                <a:schemeClr val="bg1"/>
              </a:solidFill>
              <a:latin typeface="微软雅黑"/>
              <a:ea typeface="微软雅黑"/>
              <a:cs typeface="微软雅黑"/>
            </a:endParaRPr>
          </a:p>
          <a:p>
            <a:pPr algn="r">
              <a:lnSpc>
                <a:spcPct val="150000"/>
              </a:lnSpc>
            </a:pPr>
            <a:r>
              <a:rPr kumimoji="1" lang="zh-CN" altLang="en-US" sz="1200" dirty="0">
                <a:solidFill>
                  <a:schemeClr val="bg1"/>
                </a:solidFill>
                <a:latin typeface="微软雅黑"/>
                <a:ea typeface="微软雅黑"/>
                <a:cs typeface="微软雅黑"/>
              </a:rPr>
              <a:t>节点部署</a:t>
            </a:r>
            <a:r>
              <a:rPr kumimoji="1" lang="en-US" altLang="zh-CN" sz="1200" dirty="0" err="1">
                <a:solidFill>
                  <a:schemeClr val="bg1"/>
                </a:solidFill>
                <a:latin typeface="微软雅黑"/>
                <a:ea typeface="微软雅黑"/>
                <a:cs typeface="微软雅黑"/>
              </a:rPr>
              <a:t>Docker</a:t>
            </a:r>
            <a:r>
              <a:rPr kumimoji="1" lang="zh-CN" altLang="en-US" sz="1200" dirty="0">
                <a:solidFill>
                  <a:schemeClr val="bg1"/>
                </a:solidFill>
                <a:latin typeface="微软雅黑"/>
                <a:ea typeface="微软雅黑"/>
                <a:cs typeface="微软雅黑"/>
              </a:rPr>
              <a:t>弹性扩展</a:t>
            </a:r>
            <a:endParaRPr kumimoji="1" lang="en-US" altLang="zh-CN" sz="1200" dirty="0">
              <a:solidFill>
                <a:schemeClr val="bg1"/>
              </a:solidFill>
              <a:latin typeface="微软雅黑"/>
              <a:ea typeface="微软雅黑"/>
              <a:cs typeface="微软雅黑"/>
            </a:endParaRPr>
          </a:p>
          <a:p>
            <a:pPr algn="r">
              <a:lnSpc>
                <a:spcPct val="150000"/>
              </a:lnSpc>
            </a:pPr>
            <a:r>
              <a:rPr kumimoji="1" lang="en-US" altLang="zh-CN" sz="1200" dirty="0">
                <a:solidFill>
                  <a:schemeClr val="bg1"/>
                </a:solidFill>
                <a:latin typeface="微软雅黑"/>
                <a:ea typeface="微软雅黑"/>
                <a:cs typeface="微软雅黑"/>
              </a:rPr>
              <a:t>go</a:t>
            </a:r>
            <a:r>
              <a:rPr kumimoji="1" lang="zh-CN" altLang="en-US" sz="1200" dirty="0">
                <a:solidFill>
                  <a:schemeClr val="bg1"/>
                </a:solidFill>
                <a:latin typeface="微软雅黑"/>
                <a:ea typeface="微软雅黑"/>
                <a:cs typeface="微软雅黑"/>
              </a:rPr>
              <a:t>语言智能合约</a:t>
            </a:r>
            <a:endParaRPr kumimoji="1" lang="en-US" sz="1200" dirty="0">
              <a:solidFill>
                <a:schemeClr val="bg1"/>
              </a:solidFill>
              <a:latin typeface="微软雅黑"/>
              <a:ea typeface="微软雅黑"/>
              <a:cs typeface="微软雅黑"/>
            </a:endParaRPr>
          </a:p>
        </p:txBody>
      </p:sp>
      <p:sp>
        <p:nvSpPr>
          <p:cNvPr id="39" name="Flowchart: Extract 38"/>
          <p:cNvSpPr/>
          <p:nvPr/>
        </p:nvSpPr>
        <p:spPr>
          <a:xfrm rot="5400000">
            <a:off x="7735910" y="3679019"/>
            <a:ext cx="255814" cy="255814"/>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232704" y="3393405"/>
            <a:ext cx="3007536" cy="369332"/>
          </a:xfrm>
          <a:prstGeom prst="rect">
            <a:avLst/>
          </a:prstGeom>
        </p:spPr>
        <p:txBody>
          <a:bodyPr wrap="square">
            <a:spAutoFit/>
          </a:bodyPr>
          <a:lstStyle/>
          <a:p>
            <a:pPr algn="r"/>
            <a:r>
              <a:rPr kumimoji="1" lang="zh-CN" altLang="en-US" dirty="0">
                <a:solidFill>
                  <a:schemeClr val="bg1"/>
                </a:solidFill>
                <a:latin typeface="微软雅黑"/>
                <a:ea typeface="微软雅黑"/>
                <a:cs typeface="微软雅黑"/>
              </a:rPr>
              <a:t>链间通讯网关与交换机</a:t>
            </a:r>
            <a:endParaRPr kumimoji="1" lang="ms-MY" dirty="0">
              <a:solidFill>
                <a:schemeClr val="bg1"/>
              </a:solidFill>
              <a:latin typeface="微软雅黑"/>
              <a:ea typeface="微软雅黑"/>
              <a:cs typeface="微软雅黑"/>
            </a:endParaRPr>
          </a:p>
        </p:txBody>
      </p:sp>
      <p:sp>
        <p:nvSpPr>
          <p:cNvPr id="47" name="Rectangle 46"/>
          <p:cNvSpPr/>
          <p:nvPr/>
        </p:nvSpPr>
        <p:spPr>
          <a:xfrm>
            <a:off x="3192149" y="3811647"/>
            <a:ext cx="3048902" cy="613694"/>
          </a:xfrm>
          <a:prstGeom prst="rect">
            <a:avLst/>
          </a:prstGeom>
        </p:spPr>
        <p:txBody>
          <a:bodyPr wrap="square">
            <a:spAutoFit/>
          </a:bodyPr>
          <a:lstStyle/>
          <a:p>
            <a:pPr algn="r">
              <a:lnSpc>
                <a:spcPct val="150000"/>
              </a:lnSpc>
            </a:pPr>
            <a:r>
              <a:rPr kumimoji="1" lang="zh-CN" altLang="en-US" sz="1200" dirty="0">
                <a:solidFill>
                  <a:schemeClr val="bg1"/>
                </a:solidFill>
                <a:latin typeface="微软雅黑"/>
                <a:ea typeface="微软雅黑"/>
                <a:cs typeface="微软雅黑"/>
              </a:rPr>
              <a:t>链接起中心化与去中心化系统</a:t>
            </a:r>
            <a:endParaRPr kumimoji="1" lang="en-US" altLang="zh-CN" sz="1200" dirty="0">
              <a:solidFill>
                <a:schemeClr val="bg1"/>
              </a:solidFill>
              <a:latin typeface="微软雅黑"/>
              <a:ea typeface="微软雅黑"/>
              <a:cs typeface="微软雅黑"/>
            </a:endParaRPr>
          </a:p>
          <a:p>
            <a:pPr algn="r">
              <a:lnSpc>
                <a:spcPct val="150000"/>
              </a:lnSpc>
            </a:pPr>
            <a:r>
              <a:rPr kumimoji="1" lang="zh-CN" altLang="en-US" sz="1200" dirty="0">
                <a:solidFill>
                  <a:schemeClr val="bg1"/>
                </a:solidFill>
                <a:latin typeface="微软雅黑"/>
                <a:ea typeface="微软雅黑"/>
                <a:cs typeface="微软雅黑"/>
              </a:rPr>
              <a:t>链间通讯标准化协议</a:t>
            </a:r>
            <a:endParaRPr kumimoji="1" lang="en-US" sz="1200" dirty="0">
              <a:solidFill>
                <a:schemeClr val="bg1"/>
              </a:solidFill>
              <a:latin typeface="微软雅黑"/>
              <a:ea typeface="微软雅黑"/>
              <a:cs typeface="微软雅黑"/>
            </a:endParaRPr>
          </a:p>
        </p:txBody>
      </p:sp>
      <p:sp>
        <p:nvSpPr>
          <p:cNvPr id="48" name="Flowchart: Extract 47"/>
          <p:cNvSpPr/>
          <p:nvPr/>
        </p:nvSpPr>
        <p:spPr>
          <a:xfrm rot="5400000">
            <a:off x="9087140" y="4980511"/>
            <a:ext cx="255814" cy="255814"/>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4583934" y="4536137"/>
            <a:ext cx="3007536" cy="369332"/>
          </a:xfrm>
          <a:prstGeom prst="rect">
            <a:avLst/>
          </a:prstGeom>
        </p:spPr>
        <p:txBody>
          <a:bodyPr wrap="square">
            <a:spAutoFit/>
          </a:bodyPr>
          <a:lstStyle/>
          <a:p>
            <a:pPr algn="r"/>
            <a:r>
              <a:rPr kumimoji="1" lang="zh-CN" altLang="en-US" dirty="0">
                <a:solidFill>
                  <a:schemeClr val="bg1"/>
                </a:solidFill>
                <a:latin typeface="微软雅黑"/>
                <a:ea typeface="微软雅黑"/>
                <a:cs typeface="微软雅黑"/>
              </a:rPr>
              <a:t>数字资产流通</a:t>
            </a:r>
            <a:endParaRPr kumimoji="1" lang="ms-MY" dirty="0">
              <a:solidFill>
                <a:schemeClr val="bg1"/>
              </a:solidFill>
              <a:latin typeface="微软雅黑"/>
              <a:ea typeface="微软雅黑"/>
              <a:cs typeface="微软雅黑"/>
            </a:endParaRPr>
          </a:p>
        </p:txBody>
      </p:sp>
      <p:sp>
        <p:nvSpPr>
          <p:cNvPr id="56" name="Rectangle 55"/>
          <p:cNvSpPr/>
          <p:nvPr/>
        </p:nvSpPr>
        <p:spPr>
          <a:xfrm>
            <a:off x="4570401" y="4940869"/>
            <a:ext cx="3048902" cy="891719"/>
          </a:xfrm>
          <a:prstGeom prst="rect">
            <a:avLst/>
          </a:prstGeom>
        </p:spPr>
        <p:txBody>
          <a:bodyPr wrap="square">
            <a:spAutoFit/>
          </a:bodyPr>
          <a:lstStyle/>
          <a:p>
            <a:pPr algn="r">
              <a:lnSpc>
                <a:spcPct val="150000"/>
              </a:lnSpc>
            </a:pPr>
            <a:r>
              <a:rPr kumimoji="1" lang="zh-CN" altLang="en-US" sz="1200" dirty="0">
                <a:solidFill>
                  <a:schemeClr val="bg1"/>
                </a:solidFill>
                <a:latin typeface="微软雅黑"/>
                <a:ea typeface="微软雅黑"/>
                <a:cs typeface="微软雅黑"/>
              </a:rPr>
              <a:t>电子货币</a:t>
            </a:r>
            <a:endParaRPr kumimoji="1" lang="en-US" altLang="zh-CN" sz="1200" dirty="0">
              <a:solidFill>
                <a:schemeClr val="bg1"/>
              </a:solidFill>
              <a:latin typeface="微软雅黑"/>
              <a:ea typeface="微软雅黑"/>
              <a:cs typeface="微软雅黑"/>
            </a:endParaRPr>
          </a:p>
          <a:p>
            <a:pPr algn="r">
              <a:lnSpc>
                <a:spcPct val="150000"/>
              </a:lnSpc>
            </a:pPr>
            <a:r>
              <a:rPr kumimoji="1" lang="zh-CN" altLang="en-US" sz="1200" dirty="0">
                <a:solidFill>
                  <a:schemeClr val="bg1"/>
                </a:solidFill>
                <a:latin typeface="微软雅黑"/>
                <a:ea typeface="微软雅黑"/>
                <a:cs typeface="微软雅黑"/>
              </a:rPr>
              <a:t>资产数字化</a:t>
            </a:r>
            <a:endParaRPr kumimoji="1" lang="en-US" altLang="zh-CN" sz="1200" dirty="0">
              <a:solidFill>
                <a:schemeClr val="bg1"/>
              </a:solidFill>
              <a:latin typeface="微软雅黑"/>
              <a:ea typeface="微软雅黑"/>
              <a:cs typeface="微软雅黑"/>
            </a:endParaRPr>
          </a:p>
          <a:p>
            <a:pPr algn="r">
              <a:lnSpc>
                <a:spcPct val="150000"/>
              </a:lnSpc>
            </a:pPr>
            <a:r>
              <a:rPr kumimoji="1" lang="zh-CN" altLang="en-US" sz="1200" dirty="0">
                <a:solidFill>
                  <a:schemeClr val="bg1"/>
                </a:solidFill>
                <a:latin typeface="微软雅黑"/>
                <a:ea typeface="微软雅黑"/>
                <a:cs typeface="微软雅黑"/>
              </a:rPr>
              <a:t>资产自由流通</a:t>
            </a:r>
            <a:endParaRPr kumimoji="1" lang="en-US" altLang="zh-CN" sz="1200" dirty="0">
              <a:solidFill>
                <a:schemeClr val="bg1"/>
              </a:solidFill>
              <a:latin typeface="微软雅黑"/>
              <a:ea typeface="微软雅黑"/>
              <a:cs typeface="微软雅黑"/>
            </a:endParaRPr>
          </a:p>
        </p:txBody>
      </p:sp>
      <p:sp>
        <p:nvSpPr>
          <p:cNvPr id="41" name="Oval 40"/>
          <p:cNvSpPr/>
          <p:nvPr/>
        </p:nvSpPr>
        <p:spPr>
          <a:xfrm>
            <a:off x="6512587" y="3328891"/>
            <a:ext cx="950976" cy="950976"/>
          </a:xfrm>
          <a:prstGeom prst="ellipse">
            <a:avLst/>
          </a:prstGeom>
          <a:solidFill>
            <a:schemeClr val="bg1">
              <a:alpha val="20000"/>
            </a:schemeClr>
          </a:solidFill>
          <a:ln w="762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7866229" y="1949967"/>
            <a:ext cx="950976" cy="950976"/>
          </a:xfrm>
          <a:prstGeom prst="ellipse">
            <a:avLst/>
          </a:prstGeom>
          <a:solidFill>
            <a:schemeClr val="bg1">
              <a:alpha val="20000"/>
            </a:schemeClr>
          </a:solidFill>
          <a:ln w="762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7863817" y="4630383"/>
            <a:ext cx="950976" cy="950976"/>
          </a:xfrm>
          <a:prstGeom prst="ellipse">
            <a:avLst/>
          </a:prstGeom>
          <a:solidFill>
            <a:schemeClr val="bg1">
              <a:alpha val="20000"/>
            </a:schemeClr>
          </a:solidFill>
          <a:ln w="762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1"/>
          <p:cNvSpPr>
            <a:spLocks noGrp="1"/>
          </p:cNvSpPr>
          <p:nvPr>
            <p:ph type="title"/>
          </p:nvPr>
        </p:nvSpPr>
        <p:spPr>
          <a:xfrm>
            <a:off x="852714" y="499295"/>
            <a:ext cx="10573563" cy="595222"/>
          </a:xfrm>
        </p:spPr>
        <p:txBody>
          <a:bodyPr/>
          <a:lstStyle/>
          <a:p>
            <a:r>
              <a:rPr lang="zh-CN" altLang="en-US" sz="3200" dirty="0" smtClean="0">
                <a:solidFill>
                  <a:schemeClr val="bg1">
                    <a:alpha val="50000"/>
                  </a:schemeClr>
                </a:solidFill>
              </a:rPr>
              <a:t>技术平台</a:t>
            </a:r>
            <a:endParaRPr lang="en-US" sz="3200" dirty="0">
              <a:solidFill>
                <a:schemeClr val="bg1">
                  <a:alpha val="50000"/>
                </a:schemeClr>
              </a:solidFill>
            </a:endParaRPr>
          </a:p>
        </p:txBody>
      </p:sp>
      <p:pic>
        <p:nvPicPr>
          <p:cNvPr id="42" name="图片 41" desc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94950" y="288925"/>
            <a:ext cx="1498600" cy="723900"/>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5564" y="2088436"/>
            <a:ext cx="674038" cy="674038"/>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4970" y="3548270"/>
            <a:ext cx="508244" cy="508244"/>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24568" y="4851618"/>
            <a:ext cx="508506" cy="508506"/>
          </a:xfrm>
          <a:prstGeom prst="rect">
            <a:avLst/>
          </a:prstGeom>
        </p:spPr>
      </p:pic>
    </p:spTree>
    <p:extLst>
      <p:ext uri="{BB962C8B-B14F-4D97-AF65-F5344CB8AC3E}">
        <p14:creationId xmlns:p14="http://schemas.microsoft.com/office/powerpoint/2010/main" val="34632020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up)">
                                      <p:cBhvr>
                                        <p:cTn id="11" dur="500"/>
                                        <p:tgtEl>
                                          <p:spTgt spid="20"/>
                                        </p:tgtEl>
                                      </p:cBhvr>
                                    </p:animEffect>
                                  </p:childTnLst>
                                </p:cTn>
                              </p:par>
                            </p:childTnLst>
                          </p:cTn>
                        </p:par>
                        <p:par>
                          <p:cTn id="12" fill="hold">
                            <p:stCondLst>
                              <p:cond delay="1000"/>
                            </p:stCondLst>
                            <p:childTnLst>
                              <p:par>
                                <p:cTn id="13" presetID="2" presetClass="entr" presetSubtype="4"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8" fill="hold" grpId="0" nodeType="afterEffect">
                                  <p:stCondLst>
                                    <p:cond delay="0"/>
                                  </p:stCondLst>
                                  <p:childTnLst>
                                    <p:set>
                                      <p:cBhvr>
                                        <p:cTn id="19" dur="1" fill="hold">
                                          <p:stCondLst>
                                            <p:cond delay="0"/>
                                          </p:stCondLst>
                                        </p:cTn>
                                        <p:tgtEl>
                                          <p:spTgt spid="30"/>
                                        </p:tgtEl>
                                        <p:attrNameLst>
                                          <p:attrName>style.visibility</p:attrName>
                                        </p:attrNameLst>
                                      </p:cBhvr>
                                      <p:to>
                                        <p:strVal val="visible"/>
                                      </p:to>
                                    </p:set>
                                    <p:anim calcmode="lin" valueType="num">
                                      <p:cBhvr additive="base">
                                        <p:cTn id="20" dur="500" fill="hold"/>
                                        <p:tgtEl>
                                          <p:spTgt spid="30"/>
                                        </p:tgtEl>
                                        <p:attrNameLst>
                                          <p:attrName>ppt_x</p:attrName>
                                        </p:attrNameLst>
                                      </p:cBhvr>
                                      <p:tavLst>
                                        <p:tav tm="0">
                                          <p:val>
                                            <p:strVal val="0-#ppt_w/2"/>
                                          </p:val>
                                        </p:tav>
                                        <p:tav tm="100000">
                                          <p:val>
                                            <p:strVal val="#ppt_x"/>
                                          </p:val>
                                        </p:tav>
                                      </p:tavLst>
                                    </p:anim>
                                    <p:anim calcmode="lin" valueType="num">
                                      <p:cBhvr additive="base">
                                        <p:cTn id="21" dur="500" fill="hold"/>
                                        <p:tgtEl>
                                          <p:spTgt spid="30"/>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par>
                          <p:cTn id="29" fill="hold">
                            <p:stCondLst>
                              <p:cond delay="2500"/>
                            </p:stCondLst>
                            <p:childTnLst>
                              <p:par>
                                <p:cTn id="30" presetID="22" presetClass="entr" presetSubtype="1"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up)">
                                      <p:cBhvr>
                                        <p:cTn id="32" dur="500"/>
                                        <p:tgtEl>
                                          <p:spTgt spid="6"/>
                                        </p:tgtEl>
                                      </p:cBhvr>
                                    </p:animEffect>
                                  </p:childTnLst>
                                </p:cTn>
                              </p:par>
                            </p:childTnLst>
                          </p:cTn>
                        </p:par>
                        <p:par>
                          <p:cTn id="33" fill="hold">
                            <p:stCondLst>
                              <p:cond delay="3000"/>
                            </p:stCondLst>
                            <p:childTnLst>
                              <p:par>
                                <p:cTn id="34" presetID="2" presetClass="entr" presetSubtype="4" fill="hold" grpId="0" nodeType="afterEffect">
                                  <p:stCondLst>
                                    <p:cond delay="0"/>
                                  </p:stCondLst>
                                  <p:childTnLst>
                                    <p:set>
                                      <p:cBhvr>
                                        <p:cTn id="35" dur="1" fill="hold">
                                          <p:stCondLst>
                                            <p:cond delay="0"/>
                                          </p:stCondLst>
                                        </p:cTn>
                                        <p:tgtEl>
                                          <p:spTgt spid="21"/>
                                        </p:tgtEl>
                                        <p:attrNameLst>
                                          <p:attrName>style.visibility</p:attrName>
                                        </p:attrNameLst>
                                      </p:cBhvr>
                                      <p:to>
                                        <p:strVal val="visible"/>
                                      </p:to>
                                    </p:set>
                                    <p:anim calcmode="lin" valueType="num">
                                      <p:cBhvr additive="base">
                                        <p:cTn id="36" dur="500" fill="hold"/>
                                        <p:tgtEl>
                                          <p:spTgt spid="21"/>
                                        </p:tgtEl>
                                        <p:attrNameLst>
                                          <p:attrName>ppt_x</p:attrName>
                                        </p:attrNameLst>
                                      </p:cBhvr>
                                      <p:tavLst>
                                        <p:tav tm="0">
                                          <p:val>
                                            <p:strVal val="#ppt_x"/>
                                          </p:val>
                                        </p:tav>
                                        <p:tav tm="100000">
                                          <p:val>
                                            <p:strVal val="#ppt_x"/>
                                          </p:val>
                                        </p:tav>
                                      </p:tavLst>
                                    </p:anim>
                                    <p:anim calcmode="lin" valueType="num">
                                      <p:cBhvr additive="base">
                                        <p:cTn id="37" dur="500" fill="hold"/>
                                        <p:tgtEl>
                                          <p:spTgt spid="21"/>
                                        </p:tgtEl>
                                        <p:attrNameLst>
                                          <p:attrName>ppt_y</p:attrName>
                                        </p:attrNameLst>
                                      </p:cBhvr>
                                      <p:tavLst>
                                        <p:tav tm="0">
                                          <p:val>
                                            <p:strVal val="1+#ppt_h/2"/>
                                          </p:val>
                                        </p:tav>
                                        <p:tav tm="100000">
                                          <p:val>
                                            <p:strVal val="#ppt_y"/>
                                          </p:val>
                                        </p:tav>
                                      </p:tavLst>
                                    </p:anim>
                                  </p:childTnLst>
                                </p:cTn>
                              </p:par>
                            </p:childTnLst>
                          </p:cTn>
                        </p:par>
                        <p:par>
                          <p:cTn id="38" fill="hold">
                            <p:stCondLst>
                              <p:cond delay="3500"/>
                            </p:stCondLst>
                            <p:childTnLst>
                              <p:par>
                                <p:cTn id="39" presetID="2" presetClass="entr" presetSubtype="8" fill="hold" grpId="0" nodeType="afterEffect">
                                  <p:stCondLst>
                                    <p:cond delay="0"/>
                                  </p:stCondLst>
                                  <p:childTnLst>
                                    <p:set>
                                      <p:cBhvr>
                                        <p:cTn id="40" dur="1" fill="hold">
                                          <p:stCondLst>
                                            <p:cond delay="0"/>
                                          </p:stCondLst>
                                        </p:cTn>
                                        <p:tgtEl>
                                          <p:spTgt spid="39"/>
                                        </p:tgtEl>
                                        <p:attrNameLst>
                                          <p:attrName>style.visibility</p:attrName>
                                        </p:attrNameLst>
                                      </p:cBhvr>
                                      <p:to>
                                        <p:strVal val="visible"/>
                                      </p:to>
                                    </p:set>
                                    <p:anim calcmode="lin" valueType="num">
                                      <p:cBhvr additive="base">
                                        <p:cTn id="41" dur="500" fill="hold"/>
                                        <p:tgtEl>
                                          <p:spTgt spid="39"/>
                                        </p:tgtEl>
                                        <p:attrNameLst>
                                          <p:attrName>ppt_x</p:attrName>
                                        </p:attrNameLst>
                                      </p:cBhvr>
                                      <p:tavLst>
                                        <p:tav tm="0">
                                          <p:val>
                                            <p:strVal val="0-#ppt_w/2"/>
                                          </p:val>
                                        </p:tav>
                                        <p:tav tm="100000">
                                          <p:val>
                                            <p:strVal val="#ppt_x"/>
                                          </p:val>
                                        </p:tav>
                                      </p:tavLst>
                                    </p:anim>
                                    <p:anim calcmode="lin" valueType="num">
                                      <p:cBhvr additive="base">
                                        <p:cTn id="42" dur="500" fill="hold"/>
                                        <p:tgtEl>
                                          <p:spTgt spid="39"/>
                                        </p:tgtEl>
                                        <p:attrNameLst>
                                          <p:attrName>ppt_y</p:attrName>
                                        </p:attrNameLst>
                                      </p:cBhvr>
                                      <p:tavLst>
                                        <p:tav tm="0">
                                          <p:val>
                                            <p:strVal val="#ppt_y"/>
                                          </p:val>
                                        </p:tav>
                                        <p:tav tm="100000">
                                          <p:val>
                                            <p:strVal val="#ppt_y"/>
                                          </p:val>
                                        </p:tav>
                                      </p:tavLst>
                                    </p:anim>
                                  </p:childTnLst>
                                </p:cTn>
                              </p:par>
                            </p:childTnLst>
                          </p:cTn>
                        </p:par>
                        <p:par>
                          <p:cTn id="43" fill="hold">
                            <p:stCondLst>
                              <p:cond delay="4000"/>
                            </p:stCondLst>
                            <p:childTnLst>
                              <p:par>
                                <p:cTn id="44" presetID="10" presetClass="entr" presetSubtype="0" fill="hold" grpId="0" nodeType="after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fade">
                                      <p:cBhvr>
                                        <p:cTn id="49" dur="500"/>
                                        <p:tgtEl>
                                          <p:spTgt spid="47"/>
                                        </p:tgtEl>
                                      </p:cBhvr>
                                    </p:animEffect>
                                  </p:childTnLst>
                                </p:cTn>
                              </p:par>
                            </p:childTnLst>
                          </p:cTn>
                        </p:par>
                        <p:par>
                          <p:cTn id="50" fill="hold">
                            <p:stCondLst>
                              <p:cond delay="4500"/>
                            </p:stCondLst>
                            <p:childTnLst>
                              <p:par>
                                <p:cTn id="51" presetID="22" presetClass="entr" presetSubtype="1" fill="hold" nodeType="after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childTnLst>
                          </p:cTn>
                        </p:par>
                        <p:par>
                          <p:cTn id="54" fill="hold">
                            <p:stCondLst>
                              <p:cond delay="5000"/>
                            </p:stCondLst>
                            <p:childTnLst>
                              <p:par>
                                <p:cTn id="55" presetID="2" presetClass="entr" presetSubtype="4" fill="hold" grpId="0" nodeType="afterEffect">
                                  <p:stCondLst>
                                    <p:cond delay="0"/>
                                  </p:stCondLst>
                                  <p:childTnLst>
                                    <p:set>
                                      <p:cBhvr>
                                        <p:cTn id="56" dur="1" fill="hold">
                                          <p:stCondLst>
                                            <p:cond delay="0"/>
                                          </p:stCondLst>
                                        </p:cTn>
                                        <p:tgtEl>
                                          <p:spTgt spid="23"/>
                                        </p:tgtEl>
                                        <p:attrNameLst>
                                          <p:attrName>style.visibility</p:attrName>
                                        </p:attrNameLst>
                                      </p:cBhvr>
                                      <p:to>
                                        <p:strVal val="visible"/>
                                      </p:to>
                                    </p:set>
                                    <p:anim calcmode="lin" valueType="num">
                                      <p:cBhvr additive="base">
                                        <p:cTn id="57" dur="500" fill="hold"/>
                                        <p:tgtEl>
                                          <p:spTgt spid="23"/>
                                        </p:tgtEl>
                                        <p:attrNameLst>
                                          <p:attrName>ppt_x</p:attrName>
                                        </p:attrNameLst>
                                      </p:cBhvr>
                                      <p:tavLst>
                                        <p:tav tm="0">
                                          <p:val>
                                            <p:strVal val="#ppt_x"/>
                                          </p:val>
                                        </p:tav>
                                        <p:tav tm="100000">
                                          <p:val>
                                            <p:strVal val="#ppt_x"/>
                                          </p:val>
                                        </p:tav>
                                      </p:tavLst>
                                    </p:anim>
                                    <p:anim calcmode="lin" valueType="num">
                                      <p:cBhvr additive="base">
                                        <p:cTn id="58" dur="500" fill="hold"/>
                                        <p:tgtEl>
                                          <p:spTgt spid="23"/>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8" fill="hold" grpId="0" nodeType="afterEffect">
                                  <p:stCondLst>
                                    <p:cond delay="0"/>
                                  </p:stCondLst>
                                  <p:childTnLst>
                                    <p:set>
                                      <p:cBhvr>
                                        <p:cTn id="61" dur="1" fill="hold">
                                          <p:stCondLst>
                                            <p:cond delay="0"/>
                                          </p:stCondLst>
                                        </p:cTn>
                                        <p:tgtEl>
                                          <p:spTgt spid="48"/>
                                        </p:tgtEl>
                                        <p:attrNameLst>
                                          <p:attrName>style.visibility</p:attrName>
                                        </p:attrNameLst>
                                      </p:cBhvr>
                                      <p:to>
                                        <p:strVal val="visible"/>
                                      </p:to>
                                    </p:set>
                                    <p:anim calcmode="lin" valueType="num">
                                      <p:cBhvr additive="base">
                                        <p:cTn id="62" dur="500" fill="hold"/>
                                        <p:tgtEl>
                                          <p:spTgt spid="48"/>
                                        </p:tgtEl>
                                        <p:attrNameLst>
                                          <p:attrName>ppt_x</p:attrName>
                                        </p:attrNameLst>
                                      </p:cBhvr>
                                      <p:tavLst>
                                        <p:tav tm="0">
                                          <p:val>
                                            <p:strVal val="0-#ppt_w/2"/>
                                          </p:val>
                                        </p:tav>
                                        <p:tav tm="100000">
                                          <p:val>
                                            <p:strVal val="#ppt_x"/>
                                          </p:val>
                                        </p:tav>
                                      </p:tavLst>
                                    </p:anim>
                                    <p:anim calcmode="lin" valueType="num">
                                      <p:cBhvr additive="base">
                                        <p:cTn id="63" dur="500" fill="hold"/>
                                        <p:tgtEl>
                                          <p:spTgt spid="48"/>
                                        </p:tgtEl>
                                        <p:attrNameLst>
                                          <p:attrName>ppt_y</p:attrName>
                                        </p:attrNameLst>
                                      </p:cBhvr>
                                      <p:tavLst>
                                        <p:tav tm="0">
                                          <p:val>
                                            <p:strVal val="#ppt_y"/>
                                          </p:val>
                                        </p:tav>
                                        <p:tav tm="100000">
                                          <p:val>
                                            <p:strVal val="#ppt_y"/>
                                          </p:val>
                                        </p:tav>
                                      </p:tavLst>
                                    </p:anim>
                                  </p:childTnLst>
                                </p:cTn>
                              </p:par>
                            </p:childTnLst>
                          </p:cTn>
                        </p:par>
                        <p:par>
                          <p:cTn id="64" fill="hold">
                            <p:stCondLst>
                              <p:cond delay="6000"/>
                            </p:stCondLst>
                            <p:childTnLst>
                              <p:par>
                                <p:cTn id="65" presetID="10" presetClass="entr" presetSubtype="0" fill="hold" grpId="0" nodeType="afterEffect">
                                  <p:stCondLst>
                                    <p:cond delay="0"/>
                                  </p:stCondLst>
                                  <p:childTnLst>
                                    <p:set>
                                      <p:cBhvr>
                                        <p:cTn id="66" dur="1" fill="hold">
                                          <p:stCondLst>
                                            <p:cond delay="0"/>
                                          </p:stCondLst>
                                        </p:cTn>
                                        <p:tgtEl>
                                          <p:spTgt spid="55"/>
                                        </p:tgtEl>
                                        <p:attrNameLst>
                                          <p:attrName>style.visibility</p:attrName>
                                        </p:attrNameLst>
                                      </p:cBhvr>
                                      <p:to>
                                        <p:strVal val="visible"/>
                                      </p:to>
                                    </p:set>
                                    <p:animEffect transition="in" filter="fade">
                                      <p:cBhvr>
                                        <p:cTn id="67" dur="500"/>
                                        <p:tgtEl>
                                          <p:spTgt spid="5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fade">
                                      <p:cBhvr>
                                        <p:cTn id="70" dur="500"/>
                                        <p:tgtEl>
                                          <p:spTgt spid="56"/>
                                        </p:tgtEl>
                                      </p:cBhvr>
                                    </p:animEffect>
                                  </p:childTnLst>
                                </p:cTn>
                              </p:par>
                            </p:childTnLst>
                          </p:cTn>
                        </p:par>
                        <p:par>
                          <p:cTn id="71" fill="hold">
                            <p:stCondLst>
                              <p:cond delay="6500"/>
                            </p:stCondLst>
                            <p:childTnLst>
                              <p:par>
                                <p:cTn id="72" presetID="22" presetClass="entr" presetSubtype="1" fill="hold" nodeType="after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wipe(up)">
                                      <p:cBhvr>
                                        <p:cTn id="74" dur="500"/>
                                        <p:tgtEl>
                                          <p:spTgt spid="24"/>
                                        </p:tgtEl>
                                      </p:cBhvr>
                                    </p:animEffect>
                                  </p:childTnLst>
                                </p:cTn>
                              </p:par>
                            </p:childTnLst>
                          </p:cTn>
                        </p:par>
                        <p:par>
                          <p:cTn id="75" fill="hold">
                            <p:stCondLst>
                              <p:cond delay="7000"/>
                            </p:stCondLst>
                            <p:childTnLst>
                              <p:par>
                                <p:cTn id="76" presetID="22" presetClass="entr" presetSubtype="2" fill="hold" nodeType="after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wipe(right)">
                                      <p:cBhvr>
                                        <p:cTn id="7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animBg="1"/>
      <p:bldP spid="23" grpId="0" animBg="1"/>
      <p:bldP spid="30" grpId="0" animBg="1"/>
      <p:bldP spid="37" grpId="0"/>
      <p:bldP spid="38" grpId="0"/>
      <p:bldP spid="39" grpId="0" animBg="1"/>
      <p:bldP spid="46" grpId="0"/>
      <p:bldP spid="47" grpId="0"/>
      <p:bldP spid="48" grpId="0" animBg="1"/>
      <p:bldP spid="55" grpId="0"/>
      <p:bldP spid="5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24" name="Straight Connector 23"/>
          <p:cNvCxnSpPr/>
          <p:nvPr/>
        </p:nvCxnSpPr>
        <p:spPr>
          <a:xfrm>
            <a:off x="2633526" y="5262534"/>
            <a:ext cx="0" cy="879991"/>
          </a:xfrm>
          <a:prstGeom prst="line">
            <a:avLst/>
          </a:prstGeom>
          <a:ln w="57150">
            <a:solidFill>
              <a:schemeClr val="bg1">
                <a:alpha val="50000"/>
              </a:schemeClr>
            </a:solidFill>
            <a:prstDash val="solid"/>
            <a:headEnd type="none"/>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633526" y="2594762"/>
            <a:ext cx="0" cy="1158104"/>
          </a:xfrm>
          <a:prstGeom prst="line">
            <a:avLst/>
          </a:prstGeom>
          <a:ln w="57150">
            <a:solidFill>
              <a:schemeClr val="bg1">
                <a:alpha val="50000"/>
              </a:schemeClr>
            </a:solidFill>
            <a:prstDash val="solid"/>
            <a:head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2619745" y="1500371"/>
            <a:ext cx="4644670" cy="0"/>
          </a:xfrm>
          <a:prstGeom prst="line">
            <a:avLst/>
          </a:prstGeom>
          <a:ln w="571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633526" y="1500371"/>
            <a:ext cx="0" cy="912861"/>
          </a:xfrm>
          <a:prstGeom prst="line">
            <a:avLst/>
          </a:prstGeom>
          <a:ln w="57150">
            <a:solidFill>
              <a:schemeClr val="bg1">
                <a:alpha val="50000"/>
              </a:schemeClr>
            </a:solidFill>
            <a:prstDash val="solid"/>
            <a:head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633526" y="3928648"/>
            <a:ext cx="0" cy="1158104"/>
          </a:xfrm>
          <a:prstGeom prst="line">
            <a:avLst/>
          </a:prstGeom>
          <a:ln w="57150">
            <a:solidFill>
              <a:schemeClr val="bg1">
                <a:alpha val="50000"/>
              </a:schemeClr>
            </a:solidFill>
            <a:prstDash val="solid"/>
            <a:head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2633526" y="6142525"/>
            <a:ext cx="4610070" cy="0"/>
          </a:xfrm>
          <a:prstGeom prst="line">
            <a:avLst/>
          </a:prstGeom>
          <a:ln w="571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30" name="Flowchart: Extract 29"/>
          <p:cNvSpPr/>
          <p:nvPr/>
        </p:nvSpPr>
        <p:spPr>
          <a:xfrm rot="16200000">
            <a:off x="3985757" y="2374788"/>
            <a:ext cx="255814" cy="255814"/>
          </a:xfrm>
          <a:prstGeom prst="flowChartExtra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792866" y="1787212"/>
            <a:ext cx="3007536" cy="458908"/>
          </a:xfrm>
          <a:prstGeom prst="rect">
            <a:avLst/>
          </a:prstGeom>
        </p:spPr>
        <p:txBody>
          <a:bodyPr wrap="square">
            <a:spAutoFit/>
          </a:bodyPr>
          <a:lstStyle/>
          <a:p>
            <a:pPr>
              <a:lnSpc>
                <a:spcPct val="150000"/>
              </a:lnSpc>
            </a:pPr>
            <a:r>
              <a:rPr kumimoji="1" lang="zh-CN" altLang="en-US" dirty="0">
                <a:solidFill>
                  <a:schemeClr val="bg1"/>
                </a:solidFill>
                <a:latin typeface="微软雅黑"/>
                <a:ea typeface="微软雅黑"/>
                <a:cs typeface="微软雅黑"/>
              </a:rPr>
              <a:t>应用场景接入</a:t>
            </a:r>
            <a:endParaRPr kumimoji="1" lang="ms-MY" dirty="0">
              <a:solidFill>
                <a:schemeClr val="bg1"/>
              </a:solidFill>
              <a:latin typeface="微软雅黑"/>
              <a:ea typeface="微软雅黑"/>
              <a:cs typeface="微软雅黑"/>
            </a:endParaRPr>
          </a:p>
        </p:txBody>
      </p:sp>
      <p:sp>
        <p:nvSpPr>
          <p:cNvPr id="38" name="Rectangle 37"/>
          <p:cNvSpPr/>
          <p:nvPr/>
        </p:nvSpPr>
        <p:spPr>
          <a:xfrm>
            <a:off x="5779333" y="2324148"/>
            <a:ext cx="3048902" cy="830997"/>
          </a:xfrm>
          <a:prstGeom prst="rect">
            <a:avLst/>
          </a:prstGeom>
        </p:spPr>
        <p:txBody>
          <a:bodyPr wrap="square">
            <a:spAutoFit/>
          </a:bodyPr>
          <a:lstStyle/>
          <a:p>
            <a:pPr>
              <a:lnSpc>
                <a:spcPct val="150000"/>
              </a:lnSpc>
            </a:pPr>
            <a:r>
              <a:rPr kumimoji="1" lang="zh-CN" altLang="en-US" sz="1200" dirty="0">
                <a:solidFill>
                  <a:schemeClr val="bg1"/>
                </a:solidFill>
                <a:latin typeface="微软雅黑"/>
                <a:ea typeface="微软雅黑"/>
                <a:cs typeface="微软雅黑"/>
              </a:rPr>
              <a:t>小程序</a:t>
            </a:r>
            <a:r>
              <a:rPr kumimoji="1" lang="en-US" altLang="zh-CN" sz="1200" dirty="0">
                <a:solidFill>
                  <a:schemeClr val="bg1"/>
                </a:solidFill>
                <a:latin typeface="微软雅黑"/>
                <a:ea typeface="微软雅黑"/>
                <a:cs typeface="微软雅黑"/>
              </a:rPr>
              <a:t> + </a:t>
            </a:r>
            <a:r>
              <a:rPr kumimoji="1" lang="zh-CN" altLang="en-US" sz="1200" dirty="0">
                <a:solidFill>
                  <a:schemeClr val="bg1"/>
                </a:solidFill>
                <a:latin typeface="微软雅黑"/>
                <a:ea typeface="微软雅黑"/>
                <a:cs typeface="微软雅黑"/>
              </a:rPr>
              <a:t>区块链技术平台</a:t>
            </a:r>
            <a:r>
              <a:rPr kumimoji="1" lang="en-US" altLang="zh-CN" sz="1200" dirty="0">
                <a:solidFill>
                  <a:schemeClr val="bg1"/>
                </a:solidFill>
                <a:latin typeface="微软雅黑"/>
                <a:ea typeface="微软雅黑"/>
                <a:cs typeface="微软雅黑"/>
              </a:rPr>
              <a:t> </a:t>
            </a:r>
          </a:p>
          <a:p>
            <a:pPr>
              <a:lnSpc>
                <a:spcPct val="150000"/>
              </a:lnSpc>
            </a:pPr>
            <a:r>
              <a:rPr kumimoji="1" lang="zh-CN" altLang="en-US" sz="1200" dirty="0">
                <a:solidFill>
                  <a:schemeClr val="bg1"/>
                </a:solidFill>
                <a:latin typeface="微软雅黑"/>
                <a:ea typeface="微软雅黑"/>
                <a:cs typeface="微软雅黑"/>
              </a:rPr>
              <a:t>全生命周期技术解决方案</a:t>
            </a:r>
            <a:endParaRPr kumimoji="1" lang="en-US" altLang="zh-CN" sz="1200" dirty="0">
              <a:solidFill>
                <a:schemeClr val="bg1"/>
              </a:solidFill>
              <a:latin typeface="微软雅黑"/>
              <a:ea typeface="微软雅黑"/>
              <a:cs typeface="微软雅黑"/>
            </a:endParaRPr>
          </a:p>
          <a:p>
            <a:endParaRPr lang="en-US" sz="1200" dirty="0">
              <a:solidFill>
                <a:schemeClr val="bg1">
                  <a:lumMod val="95000"/>
                </a:schemeClr>
              </a:solidFill>
            </a:endParaRPr>
          </a:p>
        </p:txBody>
      </p:sp>
      <p:sp>
        <p:nvSpPr>
          <p:cNvPr id="39" name="Flowchart: Extract 38"/>
          <p:cNvSpPr/>
          <p:nvPr/>
        </p:nvSpPr>
        <p:spPr>
          <a:xfrm rot="16200000">
            <a:off x="3040079" y="3711509"/>
            <a:ext cx="255814" cy="255814"/>
          </a:xfrm>
          <a:prstGeom prst="flowChartExtra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4895469" y="3224253"/>
            <a:ext cx="3007536" cy="460382"/>
          </a:xfrm>
          <a:prstGeom prst="rect">
            <a:avLst/>
          </a:prstGeom>
        </p:spPr>
        <p:txBody>
          <a:bodyPr wrap="square">
            <a:spAutoFit/>
          </a:bodyPr>
          <a:lstStyle/>
          <a:p>
            <a:pPr>
              <a:lnSpc>
                <a:spcPct val="150000"/>
              </a:lnSpc>
            </a:pPr>
            <a:r>
              <a:rPr kumimoji="1" lang="zh-CN" altLang="en-US" dirty="0">
                <a:solidFill>
                  <a:schemeClr val="bg1"/>
                </a:solidFill>
                <a:latin typeface="微软雅黑"/>
                <a:ea typeface="微软雅黑"/>
                <a:cs typeface="微软雅黑"/>
              </a:rPr>
              <a:t>智能合约数据模型</a:t>
            </a:r>
            <a:endParaRPr kumimoji="1" lang="ms-MY" dirty="0">
              <a:solidFill>
                <a:schemeClr val="bg1"/>
              </a:solidFill>
              <a:latin typeface="微软雅黑"/>
              <a:ea typeface="微软雅黑"/>
              <a:cs typeface="微软雅黑"/>
            </a:endParaRPr>
          </a:p>
        </p:txBody>
      </p:sp>
      <p:sp>
        <p:nvSpPr>
          <p:cNvPr id="47" name="Rectangle 46"/>
          <p:cNvSpPr/>
          <p:nvPr/>
        </p:nvSpPr>
        <p:spPr>
          <a:xfrm>
            <a:off x="4881936" y="3728138"/>
            <a:ext cx="3048902" cy="614720"/>
          </a:xfrm>
          <a:prstGeom prst="rect">
            <a:avLst/>
          </a:prstGeom>
        </p:spPr>
        <p:txBody>
          <a:bodyPr wrap="square">
            <a:spAutoFit/>
          </a:bodyPr>
          <a:lstStyle/>
          <a:p>
            <a:pPr>
              <a:lnSpc>
                <a:spcPct val="150000"/>
              </a:lnSpc>
            </a:pPr>
            <a:r>
              <a:rPr kumimoji="1" lang="zh-CN" altLang="en-US" sz="1200" dirty="0">
                <a:solidFill>
                  <a:schemeClr val="bg1"/>
                </a:solidFill>
                <a:latin typeface="微软雅黑"/>
                <a:ea typeface="微软雅黑"/>
                <a:cs typeface="微软雅黑"/>
              </a:rPr>
              <a:t>基于智能合约的数据采集、建模、分析</a:t>
            </a:r>
            <a:endParaRPr kumimoji="1" lang="en-US" altLang="zh-CN" sz="1200" dirty="0">
              <a:solidFill>
                <a:schemeClr val="bg1"/>
              </a:solidFill>
              <a:latin typeface="微软雅黑"/>
              <a:ea typeface="微软雅黑"/>
              <a:cs typeface="微软雅黑"/>
            </a:endParaRPr>
          </a:p>
          <a:p>
            <a:pPr>
              <a:lnSpc>
                <a:spcPct val="150000"/>
              </a:lnSpc>
            </a:pPr>
            <a:r>
              <a:rPr kumimoji="1" lang="zh-CN" altLang="en-US" sz="1200" dirty="0">
                <a:solidFill>
                  <a:schemeClr val="bg1"/>
                </a:solidFill>
                <a:latin typeface="微软雅黑"/>
                <a:ea typeface="微软雅黑"/>
                <a:cs typeface="微软雅黑"/>
              </a:rPr>
              <a:t>电商</a:t>
            </a:r>
            <a:r>
              <a:rPr kumimoji="1" lang="en-US" altLang="zh-CN" sz="1200" dirty="0">
                <a:solidFill>
                  <a:schemeClr val="bg1"/>
                </a:solidFill>
                <a:latin typeface="微软雅黑"/>
                <a:ea typeface="微软雅黑"/>
                <a:cs typeface="微软雅黑"/>
              </a:rPr>
              <a:t>UPB</a:t>
            </a:r>
            <a:r>
              <a:rPr kumimoji="1" lang="zh-CN" altLang="en-US" sz="1200" dirty="0">
                <a:solidFill>
                  <a:schemeClr val="bg1"/>
                </a:solidFill>
                <a:latin typeface="微软雅黑"/>
                <a:ea typeface="微软雅黑"/>
                <a:cs typeface="微软雅黑"/>
              </a:rPr>
              <a:t>、医疗</a:t>
            </a:r>
            <a:r>
              <a:rPr kumimoji="1" lang="en-US" altLang="zh-CN" sz="1200" dirty="0">
                <a:solidFill>
                  <a:schemeClr val="bg1"/>
                </a:solidFill>
                <a:latin typeface="微软雅黑"/>
                <a:ea typeface="微软雅黑"/>
                <a:cs typeface="微软雅黑"/>
              </a:rPr>
              <a:t>HER</a:t>
            </a:r>
            <a:r>
              <a:rPr kumimoji="1" lang="zh-CN" altLang="en-US" sz="1200" dirty="0">
                <a:solidFill>
                  <a:schemeClr val="bg1"/>
                </a:solidFill>
                <a:latin typeface="微软雅黑"/>
                <a:ea typeface="微软雅黑"/>
                <a:cs typeface="微软雅黑"/>
              </a:rPr>
              <a:t>、</a:t>
            </a:r>
            <a:r>
              <a:rPr kumimoji="1" lang="zh-CN" altLang="en-US" sz="1200" dirty="0">
                <a:solidFill>
                  <a:schemeClr val="bg1"/>
                </a:solidFill>
                <a:latin typeface="微软雅黑"/>
                <a:ea typeface="微软雅黑"/>
                <a:cs typeface="微软雅黑"/>
              </a:rPr>
              <a:t>金融</a:t>
            </a:r>
            <a:r>
              <a:rPr kumimoji="1" lang="en-US" altLang="zh-CN" sz="1200" dirty="0">
                <a:solidFill>
                  <a:schemeClr val="bg1"/>
                </a:solidFill>
                <a:latin typeface="微软雅黑"/>
                <a:ea typeface="微软雅黑"/>
                <a:cs typeface="微软雅黑"/>
              </a:rPr>
              <a:t>KYC</a:t>
            </a:r>
            <a:endParaRPr kumimoji="1" lang="en-US" sz="1200" dirty="0">
              <a:solidFill>
                <a:schemeClr val="bg1"/>
              </a:solidFill>
              <a:latin typeface="微软雅黑"/>
              <a:ea typeface="微软雅黑"/>
              <a:cs typeface="微软雅黑"/>
            </a:endParaRPr>
          </a:p>
        </p:txBody>
      </p:sp>
      <p:sp>
        <p:nvSpPr>
          <p:cNvPr id="48" name="Flowchart: Extract 47"/>
          <p:cNvSpPr/>
          <p:nvPr/>
        </p:nvSpPr>
        <p:spPr>
          <a:xfrm rot="16200000">
            <a:off x="4113664" y="5049353"/>
            <a:ext cx="255814" cy="255814"/>
          </a:xfrm>
          <a:prstGeom prst="flowChartExtra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5878898" y="4567023"/>
            <a:ext cx="3200501" cy="460382"/>
          </a:xfrm>
          <a:prstGeom prst="rect">
            <a:avLst/>
          </a:prstGeom>
        </p:spPr>
        <p:txBody>
          <a:bodyPr wrap="square">
            <a:spAutoFit/>
          </a:bodyPr>
          <a:lstStyle/>
          <a:p>
            <a:pPr>
              <a:lnSpc>
                <a:spcPct val="150000"/>
              </a:lnSpc>
            </a:pPr>
            <a:r>
              <a:rPr kumimoji="1" lang="en-US" altLang="zh-CN" dirty="0">
                <a:solidFill>
                  <a:schemeClr val="bg1"/>
                </a:solidFill>
                <a:latin typeface="微软雅黑"/>
                <a:ea typeface="微软雅黑"/>
                <a:cs typeface="微软雅黑"/>
              </a:rPr>
              <a:t>App on chain </a:t>
            </a:r>
            <a:r>
              <a:rPr kumimoji="1" lang="zh-CN" altLang="en-US" dirty="0">
                <a:solidFill>
                  <a:schemeClr val="bg1"/>
                </a:solidFill>
                <a:latin typeface="微软雅黑"/>
                <a:ea typeface="微软雅黑"/>
                <a:cs typeface="微软雅黑"/>
              </a:rPr>
              <a:t>服务贸易</a:t>
            </a:r>
            <a:endParaRPr kumimoji="1" lang="ms-MY" dirty="0">
              <a:solidFill>
                <a:schemeClr val="bg1"/>
              </a:solidFill>
              <a:latin typeface="微软雅黑"/>
              <a:ea typeface="微软雅黑"/>
              <a:cs typeface="微软雅黑"/>
            </a:endParaRPr>
          </a:p>
        </p:txBody>
      </p:sp>
      <p:sp>
        <p:nvSpPr>
          <p:cNvPr id="56" name="Rectangle 55"/>
          <p:cNvSpPr/>
          <p:nvPr/>
        </p:nvSpPr>
        <p:spPr>
          <a:xfrm>
            <a:off x="5865366" y="5037857"/>
            <a:ext cx="3048902" cy="614720"/>
          </a:xfrm>
          <a:prstGeom prst="rect">
            <a:avLst/>
          </a:prstGeom>
        </p:spPr>
        <p:txBody>
          <a:bodyPr wrap="square">
            <a:spAutoFit/>
          </a:bodyPr>
          <a:lstStyle/>
          <a:p>
            <a:pPr>
              <a:lnSpc>
                <a:spcPct val="150000"/>
              </a:lnSpc>
            </a:pPr>
            <a:r>
              <a:rPr kumimoji="1" lang="zh-CN" altLang="en-US" sz="1200" dirty="0">
                <a:solidFill>
                  <a:schemeClr val="bg1"/>
                </a:solidFill>
                <a:latin typeface="微软雅黑"/>
                <a:ea typeface="微软雅黑"/>
                <a:cs typeface="微软雅黑"/>
              </a:rPr>
              <a:t>基于链接服务建立场景化的生态场景服务</a:t>
            </a:r>
            <a:endParaRPr kumimoji="1" lang="en-US" altLang="zh-CN" sz="1200" dirty="0">
              <a:solidFill>
                <a:schemeClr val="bg1"/>
              </a:solidFill>
              <a:latin typeface="微软雅黑"/>
              <a:ea typeface="微软雅黑"/>
              <a:cs typeface="微软雅黑"/>
            </a:endParaRPr>
          </a:p>
          <a:p>
            <a:pPr>
              <a:lnSpc>
                <a:spcPct val="150000"/>
              </a:lnSpc>
            </a:pPr>
            <a:r>
              <a:rPr kumimoji="1" lang="zh-CN" altLang="en-US" sz="1200" dirty="0">
                <a:solidFill>
                  <a:schemeClr val="bg1"/>
                </a:solidFill>
                <a:latin typeface="微软雅黑"/>
                <a:ea typeface="微软雅黑"/>
                <a:cs typeface="微软雅黑"/>
              </a:rPr>
              <a:t>基于智能合约的服务定义、量化、交付</a:t>
            </a:r>
            <a:endParaRPr kumimoji="1" lang="en-US" sz="1200" dirty="0">
              <a:solidFill>
                <a:schemeClr val="bg1"/>
              </a:solidFill>
              <a:latin typeface="微软雅黑"/>
              <a:ea typeface="微软雅黑"/>
              <a:cs typeface="微软雅黑"/>
            </a:endParaRPr>
          </a:p>
        </p:txBody>
      </p:sp>
      <p:sp>
        <p:nvSpPr>
          <p:cNvPr id="32" name="Oval 31"/>
          <p:cNvSpPr/>
          <p:nvPr/>
        </p:nvSpPr>
        <p:spPr>
          <a:xfrm rot="10800000">
            <a:off x="4534964" y="2010592"/>
            <a:ext cx="950976" cy="950976"/>
          </a:xfrm>
          <a:prstGeom prst="ellipse">
            <a:avLst/>
          </a:prstGeom>
          <a:solidFill>
            <a:schemeClr val="bg1">
              <a:alpha val="20000"/>
            </a:schemeClr>
          </a:solidFill>
          <a:ln w="762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645096" y="4733212"/>
            <a:ext cx="950976" cy="950976"/>
          </a:xfrm>
          <a:prstGeom prst="ellipse">
            <a:avLst/>
          </a:prstGeom>
          <a:solidFill>
            <a:schemeClr val="bg1">
              <a:alpha val="20000"/>
            </a:schemeClr>
          </a:solidFill>
          <a:ln w="762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531780" y="2418980"/>
            <a:ext cx="175782" cy="175782"/>
          </a:xfrm>
          <a:prstGeom prst="ellipse">
            <a:avLst/>
          </a:prstGeom>
          <a:solidFill>
            <a:schemeClr val="bg1">
              <a:alpha val="20000"/>
            </a:schemeClr>
          </a:solidFill>
          <a:ln w="381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2531780" y="3752866"/>
            <a:ext cx="175782" cy="175782"/>
          </a:xfrm>
          <a:prstGeom prst="ellipse">
            <a:avLst/>
          </a:prstGeom>
          <a:solidFill>
            <a:schemeClr val="bg1">
              <a:alpha val="20000"/>
            </a:schemeClr>
          </a:solidFill>
          <a:ln w="381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rot="10800000">
            <a:off x="3589286" y="3417652"/>
            <a:ext cx="950976" cy="950976"/>
          </a:xfrm>
          <a:prstGeom prst="ellipse">
            <a:avLst/>
          </a:prstGeom>
          <a:solidFill>
            <a:schemeClr val="bg1">
              <a:alpha val="20000"/>
            </a:schemeClr>
          </a:solidFill>
          <a:ln w="762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531780" y="5086752"/>
            <a:ext cx="175782" cy="175782"/>
          </a:xfrm>
          <a:prstGeom prst="ellipse">
            <a:avLst/>
          </a:prstGeom>
          <a:solidFill>
            <a:schemeClr val="bg1">
              <a:alpha val="20000"/>
            </a:schemeClr>
          </a:solidFill>
          <a:ln w="381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p:cNvSpPr>
            <a:spLocks noGrp="1"/>
          </p:cNvSpPr>
          <p:nvPr>
            <p:ph type="title"/>
          </p:nvPr>
        </p:nvSpPr>
        <p:spPr>
          <a:xfrm>
            <a:off x="852714" y="499295"/>
            <a:ext cx="10573563" cy="595222"/>
          </a:xfrm>
        </p:spPr>
        <p:txBody>
          <a:bodyPr/>
          <a:lstStyle/>
          <a:p>
            <a:r>
              <a:rPr lang="zh-CN" altLang="en-US" sz="3200" dirty="0" smtClean="0">
                <a:solidFill>
                  <a:schemeClr val="bg1">
                    <a:alpha val="50000"/>
                  </a:schemeClr>
                </a:solidFill>
              </a:rPr>
              <a:t>应用生态</a:t>
            </a:r>
            <a:endParaRPr lang="en-US" sz="3200" dirty="0">
              <a:solidFill>
                <a:schemeClr val="bg1">
                  <a:alpha val="50000"/>
                </a:schemeClr>
              </a:solidFill>
            </a:endParaRPr>
          </a:p>
        </p:txBody>
      </p:sp>
      <p:pic>
        <p:nvPicPr>
          <p:cNvPr id="58" name="图片 57" descr="logo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94950" y="288925"/>
            <a:ext cx="1498600" cy="723900"/>
          </a:xfrm>
          <a:prstGeom prst="rect">
            <a:avLst/>
          </a:prstGeom>
        </p:spPr>
      </p:pic>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55297" y="2236411"/>
            <a:ext cx="516696" cy="516696"/>
          </a:xfrm>
          <a:prstGeom prst="rect">
            <a:avLst/>
          </a:prstGeom>
        </p:spPr>
      </p:pic>
      <p:pic>
        <p:nvPicPr>
          <p:cNvPr id="4" name="图片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78916" y="3558169"/>
            <a:ext cx="609600" cy="609600"/>
          </a:xfrm>
          <a:prstGeom prst="rect">
            <a:avLst/>
          </a:prstGeom>
        </p:spPr>
      </p:pic>
      <p:pic>
        <p:nvPicPr>
          <p:cNvPr id="7" name="图片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98536" y="4908542"/>
            <a:ext cx="609600" cy="609600"/>
          </a:xfrm>
          <a:prstGeom prst="rect">
            <a:avLst/>
          </a:prstGeom>
        </p:spPr>
      </p:pic>
    </p:spTree>
    <p:extLst>
      <p:ext uri="{BB962C8B-B14F-4D97-AF65-F5344CB8AC3E}">
        <p14:creationId xmlns:p14="http://schemas.microsoft.com/office/powerpoint/2010/main" val="4237650571"/>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up)">
                                      <p:cBhvr>
                                        <p:cTn id="11" dur="500"/>
                                        <p:tgtEl>
                                          <p:spTgt spid="20"/>
                                        </p:tgtEl>
                                      </p:cBhvr>
                                    </p:animEffect>
                                  </p:childTnLst>
                                </p:cTn>
                              </p:par>
                            </p:childTnLst>
                          </p:cTn>
                        </p:par>
                        <p:par>
                          <p:cTn id="12" fill="hold">
                            <p:stCondLst>
                              <p:cond delay="1000"/>
                            </p:stCondLst>
                            <p:childTnLst>
                              <p:par>
                                <p:cTn id="13" presetID="2" presetClass="entr" presetSubtype="4"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2" fill="hold" grpId="0" nodeType="afterEffect">
                                  <p:stCondLst>
                                    <p:cond delay="0"/>
                                  </p:stCondLst>
                                  <p:childTnLst>
                                    <p:set>
                                      <p:cBhvr>
                                        <p:cTn id="19" dur="1" fill="hold">
                                          <p:stCondLst>
                                            <p:cond delay="0"/>
                                          </p:stCondLst>
                                        </p:cTn>
                                        <p:tgtEl>
                                          <p:spTgt spid="30"/>
                                        </p:tgtEl>
                                        <p:attrNameLst>
                                          <p:attrName>style.visibility</p:attrName>
                                        </p:attrNameLst>
                                      </p:cBhvr>
                                      <p:to>
                                        <p:strVal val="visible"/>
                                      </p:to>
                                    </p:set>
                                    <p:anim calcmode="lin" valueType="num">
                                      <p:cBhvr additive="base">
                                        <p:cTn id="20" dur="500" fill="hold"/>
                                        <p:tgtEl>
                                          <p:spTgt spid="30"/>
                                        </p:tgtEl>
                                        <p:attrNameLst>
                                          <p:attrName>ppt_x</p:attrName>
                                        </p:attrNameLst>
                                      </p:cBhvr>
                                      <p:tavLst>
                                        <p:tav tm="0">
                                          <p:val>
                                            <p:strVal val="1+#ppt_w/2"/>
                                          </p:val>
                                        </p:tav>
                                        <p:tav tm="100000">
                                          <p:val>
                                            <p:strVal val="#ppt_x"/>
                                          </p:val>
                                        </p:tav>
                                      </p:tavLst>
                                    </p:anim>
                                    <p:anim calcmode="lin" valueType="num">
                                      <p:cBhvr additive="base">
                                        <p:cTn id="21" dur="500" fill="hold"/>
                                        <p:tgtEl>
                                          <p:spTgt spid="30"/>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par>
                          <p:cTn id="29" fill="hold">
                            <p:stCondLst>
                              <p:cond delay="2500"/>
                            </p:stCondLst>
                            <p:childTnLst>
                              <p:par>
                                <p:cTn id="30" presetID="22" presetClass="entr" presetSubtype="1"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up)">
                                      <p:cBhvr>
                                        <p:cTn id="32" dur="500"/>
                                        <p:tgtEl>
                                          <p:spTgt spid="6"/>
                                        </p:tgtEl>
                                      </p:cBhvr>
                                    </p:animEffect>
                                  </p:childTnLst>
                                </p:cTn>
                              </p:par>
                            </p:childTnLst>
                          </p:cTn>
                        </p:par>
                        <p:par>
                          <p:cTn id="33" fill="hold">
                            <p:stCondLst>
                              <p:cond delay="3000"/>
                            </p:stCondLst>
                            <p:childTnLst>
                              <p:par>
                                <p:cTn id="34" presetID="2" presetClass="entr" presetSubtype="4" fill="hold" grpId="0" nodeType="afterEffect">
                                  <p:stCondLst>
                                    <p:cond delay="0"/>
                                  </p:stCondLst>
                                  <p:childTnLst>
                                    <p:set>
                                      <p:cBhvr>
                                        <p:cTn id="35" dur="1" fill="hold">
                                          <p:stCondLst>
                                            <p:cond delay="0"/>
                                          </p:stCondLst>
                                        </p:cTn>
                                        <p:tgtEl>
                                          <p:spTgt spid="21"/>
                                        </p:tgtEl>
                                        <p:attrNameLst>
                                          <p:attrName>style.visibility</p:attrName>
                                        </p:attrNameLst>
                                      </p:cBhvr>
                                      <p:to>
                                        <p:strVal val="visible"/>
                                      </p:to>
                                    </p:set>
                                    <p:anim calcmode="lin" valueType="num">
                                      <p:cBhvr additive="base">
                                        <p:cTn id="36" dur="500" fill="hold"/>
                                        <p:tgtEl>
                                          <p:spTgt spid="21"/>
                                        </p:tgtEl>
                                        <p:attrNameLst>
                                          <p:attrName>ppt_x</p:attrName>
                                        </p:attrNameLst>
                                      </p:cBhvr>
                                      <p:tavLst>
                                        <p:tav tm="0">
                                          <p:val>
                                            <p:strVal val="#ppt_x"/>
                                          </p:val>
                                        </p:tav>
                                        <p:tav tm="100000">
                                          <p:val>
                                            <p:strVal val="#ppt_x"/>
                                          </p:val>
                                        </p:tav>
                                      </p:tavLst>
                                    </p:anim>
                                    <p:anim calcmode="lin" valueType="num">
                                      <p:cBhvr additive="base">
                                        <p:cTn id="37" dur="500" fill="hold"/>
                                        <p:tgtEl>
                                          <p:spTgt spid="21"/>
                                        </p:tgtEl>
                                        <p:attrNameLst>
                                          <p:attrName>ppt_y</p:attrName>
                                        </p:attrNameLst>
                                      </p:cBhvr>
                                      <p:tavLst>
                                        <p:tav tm="0">
                                          <p:val>
                                            <p:strVal val="1+#ppt_h/2"/>
                                          </p:val>
                                        </p:tav>
                                        <p:tav tm="100000">
                                          <p:val>
                                            <p:strVal val="#ppt_y"/>
                                          </p:val>
                                        </p:tav>
                                      </p:tavLst>
                                    </p:anim>
                                  </p:childTnLst>
                                </p:cTn>
                              </p:par>
                            </p:childTnLst>
                          </p:cTn>
                        </p:par>
                        <p:par>
                          <p:cTn id="38" fill="hold">
                            <p:stCondLst>
                              <p:cond delay="3500"/>
                            </p:stCondLst>
                            <p:childTnLst>
                              <p:par>
                                <p:cTn id="39" presetID="2" presetClass="entr" presetSubtype="2" fill="hold" grpId="0" nodeType="afterEffect">
                                  <p:stCondLst>
                                    <p:cond delay="0"/>
                                  </p:stCondLst>
                                  <p:childTnLst>
                                    <p:set>
                                      <p:cBhvr>
                                        <p:cTn id="40" dur="1" fill="hold">
                                          <p:stCondLst>
                                            <p:cond delay="0"/>
                                          </p:stCondLst>
                                        </p:cTn>
                                        <p:tgtEl>
                                          <p:spTgt spid="39"/>
                                        </p:tgtEl>
                                        <p:attrNameLst>
                                          <p:attrName>style.visibility</p:attrName>
                                        </p:attrNameLst>
                                      </p:cBhvr>
                                      <p:to>
                                        <p:strVal val="visible"/>
                                      </p:to>
                                    </p:set>
                                    <p:anim calcmode="lin" valueType="num">
                                      <p:cBhvr additive="base">
                                        <p:cTn id="41" dur="500" fill="hold"/>
                                        <p:tgtEl>
                                          <p:spTgt spid="39"/>
                                        </p:tgtEl>
                                        <p:attrNameLst>
                                          <p:attrName>ppt_x</p:attrName>
                                        </p:attrNameLst>
                                      </p:cBhvr>
                                      <p:tavLst>
                                        <p:tav tm="0">
                                          <p:val>
                                            <p:strVal val="1+#ppt_w/2"/>
                                          </p:val>
                                        </p:tav>
                                        <p:tav tm="100000">
                                          <p:val>
                                            <p:strVal val="#ppt_x"/>
                                          </p:val>
                                        </p:tav>
                                      </p:tavLst>
                                    </p:anim>
                                    <p:anim calcmode="lin" valueType="num">
                                      <p:cBhvr additive="base">
                                        <p:cTn id="42" dur="500" fill="hold"/>
                                        <p:tgtEl>
                                          <p:spTgt spid="39"/>
                                        </p:tgtEl>
                                        <p:attrNameLst>
                                          <p:attrName>ppt_y</p:attrName>
                                        </p:attrNameLst>
                                      </p:cBhvr>
                                      <p:tavLst>
                                        <p:tav tm="0">
                                          <p:val>
                                            <p:strVal val="#ppt_y"/>
                                          </p:val>
                                        </p:tav>
                                        <p:tav tm="100000">
                                          <p:val>
                                            <p:strVal val="#ppt_y"/>
                                          </p:val>
                                        </p:tav>
                                      </p:tavLst>
                                    </p:anim>
                                  </p:childTnLst>
                                </p:cTn>
                              </p:par>
                            </p:childTnLst>
                          </p:cTn>
                        </p:par>
                        <p:par>
                          <p:cTn id="43" fill="hold">
                            <p:stCondLst>
                              <p:cond delay="4000"/>
                            </p:stCondLst>
                            <p:childTnLst>
                              <p:par>
                                <p:cTn id="44" presetID="10" presetClass="entr" presetSubtype="0" fill="hold" grpId="0" nodeType="after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fade">
                                      <p:cBhvr>
                                        <p:cTn id="49" dur="500"/>
                                        <p:tgtEl>
                                          <p:spTgt spid="47"/>
                                        </p:tgtEl>
                                      </p:cBhvr>
                                    </p:animEffect>
                                  </p:childTnLst>
                                </p:cTn>
                              </p:par>
                            </p:childTnLst>
                          </p:cTn>
                        </p:par>
                        <p:par>
                          <p:cTn id="50" fill="hold">
                            <p:stCondLst>
                              <p:cond delay="4500"/>
                            </p:stCondLst>
                            <p:childTnLst>
                              <p:par>
                                <p:cTn id="51" presetID="22" presetClass="entr" presetSubtype="1" fill="hold" nodeType="after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childTnLst>
                          </p:cTn>
                        </p:par>
                        <p:par>
                          <p:cTn id="54" fill="hold">
                            <p:stCondLst>
                              <p:cond delay="5000"/>
                            </p:stCondLst>
                            <p:childTnLst>
                              <p:par>
                                <p:cTn id="55" presetID="2" presetClass="entr" presetSubtype="4" fill="hold" grpId="0" nodeType="afterEffect">
                                  <p:stCondLst>
                                    <p:cond delay="0"/>
                                  </p:stCondLst>
                                  <p:childTnLst>
                                    <p:set>
                                      <p:cBhvr>
                                        <p:cTn id="56" dur="1" fill="hold">
                                          <p:stCondLst>
                                            <p:cond delay="0"/>
                                          </p:stCondLst>
                                        </p:cTn>
                                        <p:tgtEl>
                                          <p:spTgt spid="23"/>
                                        </p:tgtEl>
                                        <p:attrNameLst>
                                          <p:attrName>style.visibility</p:attrName>
                                        </p:attrNameLst>
                                      </p:cBhvr>
                                      <p:to>
                                        <p:strVal val="visible"/>
                                      </p:to>
                                    </p:set>
                                    <p:anim calcmode="lin" valueType="num">
                                      <p:cBhvr additive="base">
                                        <p:cTn id="57" dur="500" fill="hold"/>
                                        <p:tgtEl>
                                          <p:spTgt spid="23"/>
                                        </p:tgtEl>
                                        <p:attrNameLst>
                                          <p:attrName>ppt_x</p:attrName>
                                        </p:attrNameLst>
                                      </p:cBhvr>
                                      <p:tavLst>
                                        <p:tav tm="0">
                                          <p:val>
                                            <p:strVal val="#ppt_x"/>
                                          </p:val>
                                        </p:tav>
                                        <p:tav tm="100000">
                                          <p:val>
                                            <p:strVal val="#ppt_x"/>
                                          </p:val>
                                        </p:tav>
                                      </p:tavLst>
                                    </p:anim>
                                    <p:anim calcmode="lin" valueType="num">
                                      <p:cBhvr additive="base">
                                        <p:cTn id="58" dur="500" fill="hold"/>
                                        <p:tgtEl>
                                          <p:spTgt spid="23"/>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2" fill="hold" grpId="0" nodeType="afterEffect">
                                  <p:stCondLst>
                                    <p:cond delay="0"/>
                                  </p:stCondLst>
                                  <p:childTnLst>
                                    <p:set>
                                      <p:cBhvr>
                                        <p:cTn id="61" dur="1" fill="hold">
                                          <p:stCondLst>
                                            <p:cond delay="0"/>
                                          </p:stCondLst>
                                        </p:cTn>
                                        <p:tgtEl>
                                          <p:spTgt spid="48"/>
                                        </p:tgtEl>
                                        <p:attrNameLst>
                                          <p:attrName>style.visibility</p:attrName>
                                        </p:attrNameLst>
                                      </p:cBhvr>
                                      <p:to>
                                        <p:strVal val="visible"/>
                                      </p:to>
                                    </p:set>
                                    <p:anim calcmode="lin" valueType="num">
                                      <p:cBhvr additive="base">
                                        <p:cTn id="62" dur="500" fill="hold"/>
                                        <p:tgtEl>
                                          <p:spTgt spid="48"/>
                                        </p:tgtEl>
                                        <p:attrNameLst>
                                          <p:attrName>ppt_x</p:attrName>
                                        </p:attrNameLst>
                                      </p:cBhvr>
                                      <p:tavLst>
                                        <p:tav tm="0">
                                          <p:val>
                                            <p:strVal val="1+#ppt_w/2"/>
                                          </p:val>
                                        </p:tav>
                                        <p:tav tm="100000">
                                          <p:val>
                                            <p:strVal val="#ppt_x"/>
                                          </p:val>
                                        </p:tav>
                                      </p:tavLst>
                                    </p:anim>
                                    <p:anim calcmode="lin" valueType="num">
                                      <p:cBhvr additive="base">
                                        <p:cTn id="63" dur="500" fill="hold"/>
                                        <p:tgtEl>
                                          <p:spTgt spid="48"/>
                                        </p:tgtEl>
                                        <p:attrNameLst>
                                          <p:attrName>ppt_y</p:attrName>
                                        </p:attrNameLst>
                                      </p:cBhvr>
                                      <p:tavLst>
                                        <p:tav tm="0">
                                          <p:val>
                                            <p:strVal val="#ppt_y"/>
                                          </p:val>
                                        </p:tav>
                                        <p:tav tm="100000">
                                          <p:val>
                                            <p:strVal val="#ppt_y"/>
                                          </p:val>
                                        </p:tav>
                                      </p:tavLst>
                                    </p:anim>
                                  </p:childTnLst>
                                </p:cTn>
                              </p:par>
                            </p:childTnLst>
                          </p:cTn>
                        </p:par>
                        <p:par>
                          <p:cTn id="64" fill="hold">
                            <p:stCondLst>
                              <p:cond delay="6000"/>
                            </p:stCondLst>
                            <p:childTnLst>
                              <p:par>
                                <p:cTn id="65" presetID="10" presetClass="entr" presetSubtype="0" fill="hold" grpId="0" nodeType="afterEffect">
                                  <p:stCondLst>
                                    <p:cond delay="0"/>
                                  </p:stCondLst>
                                  <p:childTnLst>
                                    <p:set>
                                      <p:cBhvr>
                                        <p:cTn id="66" dur="1" fill="hold">
                                          <p:stCondLst>
                                            <p:cond delay="0"/>
                                          </p:stCondLst>
                                        </p:cTn>
                                        <p:tgtEl>
                                          <p:spTgt spid="55"/>
                                        </p:tgtEl>
                                        <p:attrNameLst>
                                          <p:attrName>style.visibility</p:attrName>
                                        </p:attrNameLst>
                                      </p:cBhvr>
                                      <p:to>
                                        <p:strVal val="visible"/>
                                      </p:to>
                                    </p:set>
                                    <p:animEffect transition="in" filter="fade">
                                      <p:cBhvr>
                                        <p:cTn id="67" dur="500"/>
                                        <p:tgtEl>
                                          <p:spTgt spid="5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fade">
                                      <p:cBhvr>
                                        <p:cTn id="70" dur="500"/>
                                        <p:tgtEl>
                                          <p:spTgt spid="56"/>
                                        </p:tgtEl>
                                      </p:cBhvr>
                                    </p:animEffect>
                                  </p:childTnLst>
                                </p:cTn>
                              </p:par>
                            </p:childTnLst>
                          </p:cTn>
                        </p:par>
                        <p:par>
                          <p:cTn id="71" fill="hold">
                            <p:stCondLst>
                              <p:cond delay="6500"/>
                            </p:stCondLst>
                            <p:childTnLst>
                              <p:par>
                                <p:cTn id="72" presetID="22" presetClass="entr" presetSubtype="1" fill="hold" nodeType="after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wipe(up)">
                                      <p:cBhvr>
                                        <p:cTn id="74" dur="500"/>
                                        <p:tgtEl>
                                          <p:spTgt spid="24"/>
                                        </p:tgtEl>
                                      </p:cBhvr>
                                    </p:animEffect>
                                  </p:childTnLst>
                                </p:cTn>
                              </p:par>
                            </p:childTnLst>
                          </p:cTn>
                        </p:par>
                        <p:par>
                          <p:cTn id="75" fill="hold">
                            <p:stCondLst>
                              <p:cond delay="7000"/>
                            </p:stCondLst>
                            <p:childTnLst>
                              <p:par>
                                <p:cTn id="76" presetID="22" presetClass="entr" presetSubtype="8" fill="hold" nodeType="after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wipe(left)">
                                      <p:cBhvr>
                                        <p:cTn id="7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7" grpId="0"/>
      <p:bldP spid="38" grpId="0"/>
      <p:bldP spid="39" grpId="0" animBg="1"/>
      <p:bldP spid="46" grpId="0"/>
      <p:bldP spid="47" grpId="0"/>
      <p:bldP spid="48" grpId="0" animBg="1"/>
      <p:bldP spid="55" grpId="0"/>
      <p:bldP spid="56" grpId="0"/>
      <p:bldP spid="5" grpId="0" animBg="1"/>
      <p:bldP spid="21" grpId="0" animBg="1"/>
      <p:bldP spid="2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优势</a:t>
            </a:r>
            <a:r>
              <a:rPr lang="en-US" dirty="0" smtClean="0"/>
              <a:t> </a:t>
            </a:r>
            <a:endParaRPr lang="en-US" dirty="0"/>
          </a:p>
        </p:txBody>
      </p:sp>
      <p:sp>
        <p:nvSpPr>
          <p:cNvPr id="40" name="Flowchart: Process 39"/>
          <p:cNvSpPr/>
          <p:nvPr/>
        </p:nvSpPr>
        <p:spPr>
          <a:xfrm>
            <a:off x="852715" y="2022354"/>
            <a:ext cx="2153233" cy="3897103"/>
          </a:xfrm>
          <a:prstGeom prst="flowChartProcess">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3" name="Pentagon 42"/>
          <p:cNvSpPr/>
          <p:nvPr/>
        </p:nvSpPr>
        <p:spPr>
          <a:xfrm rot="5400000">
            <a:off x="1364926" y="1510145"/>
            <a:ext cx="1128810" cy="2153232"/>
          </a:xfrm>
          <a:prstGeom prst="homePlate">
            <a:avLst>
              <a:gd name="adj" fmla="val 807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 name="Flowchart: Process 44"/>
          <p:cNvSpPr/>
          <p:nvPr/>
        </p:nvSpPr>
        <p:spPr>
          <a:xfrm>
            <a:off x="852714" y="2029226"/>
            <a:ext cx="2153233" cy="425425"/>
          </a:xfrm>
          <a:prstGeom prst="flowChartProcess">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dirty="0">
                <a:latin typeface="+mj-lt"/>
              </a:rPr>
              <a:t>BAAS</a:t>
            </a:r>
            <a:r>
              <a:rPr lang="zh-CN" altLang="en-US" dirty="0">
                <a:latin typeface="+mj-lt"/>
              </a:rPr>
              <a:t>基础平台</a:t>
            </a:r>
            <a:endParaRPr lang="en-US" dirty="0">
              <a:latin typeface="+mj-lt"/>
            </a:endParaRPr>
          </a:p>
        </p:txBody>
      </p:sp>
      <p:sp>
        <p:nvSpPr>
          <p:cNvPr id="46" name="Rounded Rectangle 45"/>
          <p:cNvSpPr/>
          <p:nvPr/>
        </p:nvSpPr>
        <p:spPr>
          <a:xfrm>
            <a:off x="1023201" y="5214698"/>
            <a:ext cx="1793225" cy="445893"/>
          </a:xfrm>
          <a:prstGeom prst="round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b="1" dirty="0">
              <a:latin typeface="+mj-lt"/>
            </a:endParaRPr>
          </a:p>
        </p:txBody>
      </p:sp>
      <p:sp>
        <p:nvSpPr>
          <p:cNvPr id="101" name="Rectangle 100"/>
          <p:cNvSpPr/>
          <p:nvPr/>
        </p:nvSpPr>
        <p:spPr>
          <a:xfrm>
            <a:off x="1023201" y="3355394"/>
            <a:ext cx="1793225" cy="1167692"/>
          </a:xfrm>
          <a:prstGeom prst="rect">
            <a:avLst/>
          </a:prstGeom>
          <a:noFill/>
        </p:spPr>
        <p:txBody>
          <a:bodyPr wrap="square">
            <a:spAutoFit/>
          </a:bodyPr>
          <a:lstStyle/>
          <a:p>
            <a:pPr algn="ctr">
              <a:lnSpc>
                <a:spcPct val="150000"/>
              </a:lnSpc>
            </a:pPr>
            <a:r>
              <a:rPr kumimoji="1" lang="en-US" altLang="zh-CN" sz="1200" dirty="0" err="1">
                <a:solidFill>
                  <a:schemeClr val="bg1"/>
                </a:solidFill>
                <a:latin typeface="微软雅黑"/>
                <a:ea typeface="微软雅黑"/>
                <a:cs typeface="微软雅黑"/>
              </a:rPr>
              <a:t>Hyperledger</a:t>
            </a:r>
            <a:r>
              <a:rPr kumimoji="1" lang="zh-CN" altLang="en-US" sz="1200" dirty="0">
                <a:solidFill>
                  <a:schemeClr val="bg1"/>
                </a:solidFill>
                <a:latin typeface="微软雅黑"/>
                <a:ea typeface="微软雅黑"/>
                <a:cs typeface="微软雅黑"/>
              </a:rPr>
              <a:t>联盟成员</a:t>
            </a:r>
            <a:endParaRPr kumimoji="1" lang="en-US" altLang="zh-CN" sz="1200" dirty="0">
              <a:solidFill>
                <a:schemeClr val="bg1"/>
              </a:solidFill>
              <a:latin typeface="微软雅黑"/>
              <a:ea typeface="微软雅黑"/>
              <a:cs typeface="微软雅黑"/>
            </a:endParaRPr>
          </a:p>
          <a:p>
            <a:pPr algn="ctr">
              <a:lnSpc>
                <a:spcPct val="150000"/>
              </a:lnSpc>
            </a:pPr>
            <a:r>
              <a:rPr kumimoji="1" lang="zh-CN" altLang="en-US" sz="1200" dirty="0">
                <a:solidFill>
                  <a:schemeClr val="bg1"/>
                </a:solidFill>
                <a:latin typeface="微软雅黑"/>
                <a:ea typeface="微软雅黑"/>
                <a:cs typeface="微软雅黑"/>
              </a:rPr>
              <a:t>云</a:t>
            </a:r>
            <a:r>
              <a:rPr kumimoji="1" lang="zh-CN" altLang="en-US" sz="1200" dirty="0">
                <a:solidFill>
                  <a:schemeClr val="bg1"/>
                </a:solidFill>
                <a:latin typeface="微软雅黑"/>
                <a:ea typeface="微软雅黑"/>
                <a:cs typeface="微软雅黑"/>
              </a:rPr>
              <a:t>主机</a:t>
            </a:r>
            <a:r>
              <a:rPr kumimoji="1" lang="en-US" altLang="zh-CN" sz="1200" dirty="0">
                <a:solidFill>
                  <a:schemeClr val="bg1"/>
                </a:solidFill>
                <a:latin typeface="微软雅黑"/>
                <a:ea typeface="微软雅黑"/>
                <a:cs typeface="微软雅黑"/>
              </a:rPr>
              <a:t>+</a:t>
            </a:r>
            <a:r>
              <a:rPr kumimoji="1" lang="en-US" altLang="zh-CN" sz="1200" dirty="0" err="1">
                <a:solidFill>
                  <a:schemeClr val="bg1"/>
                </a:solidFill>
                <a:latin typeface="微软雅黑"/>
                <a:ea typeface="微软雅黑"/>
                <a:cs typeface="微软雅黑"/>
              </a:rPr>
              <a:t>Docker</a:t>
            </a:r>
            <a:r>
              <a:rPr kumimoji="1" lang="zh-CN" altLang="en-US" sz="1200" dirty="0">
                <a:solidFill>
                  <a:schemeClr val="bg1"/>
                </a:solidFill>
                <a:latin typeface="微软雅黑"/>
                <a:ea typeface="微软雅黑"/>
                <a:cs typeface="微软雅黑"/>
              </a:rPr>
              <a:t>弹</a:t>
            </a:r>
            <a:r>
              <a:rPr kumimoji="1" lang="zh-CN" altLang="en-US" sz="1200" dirty="0">
                <a:solidFill>
                  <a:schemeClr val="bg1"/>
                </a:solidFill>
                <a:latin typeface="微软雅黑"/>
                <a:ea typeface="微软雅黑"/>
                <a:cs typeface="微软雅黑"/>
              </a:rPr>
              <a:t>性</a:t>
            </a:r>
            <a:endParaRPr kumimoji="1" lang="en-US" altLang="zh-CN" sz="1200" dirty="0">
              <a:solidFill>
                <a:schemeClr val="bg1"/>
              </a:solidFill>
              <a:latin typeface="微软雅黑"/>
              <a:ea typeface="微软雅黑"/>
              <a:cs typeface="微软雅黑"/>
            </a:endParaRPr>
          </a:p>
          <a:p>
            <a:pPr algn="ctr">
              <a:lnSpc>
                <a:spcPct val="150000"/>
              </a:lnSpc>
            </a:pPr>
            <a:r>
              <a:rPr kumimoji="1" lang="en-US" altLang="zh-CN" sz="1200" dirty="0">
                <a:solidFill>
                  <a:schemeClr val="bg1"/>
                </a:solidFill>
                <a:latin typeface="微软雅黑"/>
                <a:ea typeface="微软雅黑"/>
                <a:cs typeface="微软雅黑"/>
              </a:rPr>
              <a:t>TPS</a:t>
            </a:r>
            <a:r>
              <a:rPr kumimoji="1" lang="zh-CN" altLang="en-US" sz="1200" dirty="0">
                <a:solidFill>
                  <a:schemeClr val="bg1"/>
                </a:solidFill>
                <a:latin typeface="微软雅黑"/>
                <a:ea typeface="微软雅黑"/>
                <a:cs typeface="微软雅黑"/>
              </a:rPr>
              <a:t>单节点</a:t>
            </a:r>
            <a:r>
              <a:rPr kumimoji="1" lang="en-US" altLang="zh-CN" sz="1200" dirty="0">
                <a:solidFill>
                  <a:schemeClr val="bg1"/>
                </a:solidFill>
                <a:latin typeface="微软雅黑"/>
                <a:ea typeface="微软雅黑"/>
                <a:cs typeface="微软雅黑"/>
              </a:rPr>
              <a:t>1000+</a:t>
            </a:r>
          </a:p>
          <a:p>
            <a:pPr algn="ctr">
              <a:lnSpc>
                <a:spcPct val="150000"/>
              </a:lnSpc>
            </a:pPr>
            <a:r>
              <a:rPr kumimoji="1" lang="zh-CN" altLang="en-US" sz="1200" dirty="0">
                <a:solidFill>
                  <a:schemeClr val="bg1"/>
                </a:solidFill>
                <a:latin typeface="微软雅黑"/>
                <a:ea typeface="微软雅黑"/>
                <a:cs typeface="微软雅黑"/>
              </a:rPr>
              <a:t>金融安全级别</a:t>
            </a:r>
            <a:endParaRPr kumimoji="1" lang="en-US" altLang="zh-CN" sz="1200" dirty="0">
              <a:solidFill>
                <a:schemeClr val="bg1"/>
              </a:solidFill>
              <a:latin typeface="微软雅黑"/>
              <a:ea typeface="微软雅黑"/>
              <a:cs typeface="微软雅黑"/>
            </a:endParaRPr>
          </a:p>
        </p:txBody>
      </p:sp>
      <p:sp>
        <p:nvSpPr>
          <p:cNvPr id="93" name="Flowchart: Process 92"/>
          <p:cNvSpPr/>
          <p:nvPr/>
        </p:nvSpPr>
        <p:spPr>
          <a:xfrm>
            <a:off x="6417088" y="2022354"/>
            <a:ext cx="2153233" cy="3897103"/>
          </a:xfrm>
          <a:prstGeom prst="flowChartProcess">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4" name="Pentagon 93"/>
          <p:cNvSpPr/>
          <p:nvPr/>
        </p:nvSpPr>
        <p:spPr>
          <a:xfrm rot="5400000">
            <a:off x="6929299" y="1510145"/>
            <a:ext cx="1128810" cy="2153232"/>
          </a:xfrm>
          <a:prstGeom prst="homePlate">
            <a:avLst>
              <a:gd name="adj" fmla="val 807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5" name="Flowchart: Process 94"/>
          <p:cNvSpPr/>
          <p:nvPr/>
        </p:nvSpPr>
        <p:spPr>
          <a:xfrm>
            <a:off x="6417088" y="2022353"/>
            <a:ext cx="2153233" cy="425425"/>
          </a:xfrm>
          <a:prstGeom prst="flowChartProcess">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mj-lt"/>
              </a:rPr>
              <a:t>丰富商业应用</a:t>
            </a:r>
            <a:endParaRPr lang="en-US" dirty="0">
              <a:latin typeface="+mj-lt"/>
            </a:endParaRPr>
          </a:p>
        </p:txBody>
      </p:sp>
      <p:sp>
        <p:nvSpPr>
          <p:cNvPr id="96" name="Rounded Rectangle 95"/>
          <p:cNvSpPr/>
          <p:nvPr/>
        </p:nvSpPr>
        <p:spPr>
          <a:xfrm>
            <a:off x="6587574" y="5214698"/>
            <a:ext cx="1793225" cy="445893"/>
          </a:xfrm>
          <a:prstGeom prst="round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b="1" dirty="0">
              <a:latin typeface="+mj-lt"/>
            </a:endParaRPr>
          </a:p>
        </p:txBody>
      </p:sp>
      <p:sp>
        <p:nvSpPr>
          <p:cNvPr id="103" name="Rectangle 102"/>
          <p:cNvSpPr/>
          <p:nvPr/>
        </p:nvSpPr>
        <p:spPr>
          <a:xfrm>
            <a:off x="6587573" y="3355394"/>
            <a:ext cx="1793225" cy="1444691"/>
          </a:xfrm>
          <a:prstGeom prst="rect">
            <a:avLst/>
          </a:prstGeom>
          <a:noFill/>
        </p:spPr>
        <p:txBody>
          <a:bodyPr wrap="square">
            <a:spAutoFit/>
          </a:bodyPr>
          <a:lstStyle/>
          <a:p>
            <a:pPr algn="ctr">
              <a:lnSpc>
                <a:spcPct val="150000"/>
              </a:lnSpc>
            </a:pPr>
            <a:r>
              <a:rPr kumimoji="1" lang="zh-CN" altLang="en-US" sz="1200" dirty="0">
                <a:solidFill>
                  <a:schemeClr val="bg1"/>
                </a:solidFill>
                <a:latin typeface="微软雅黑"/>
                <a:ea typeface="微软雅黑"/>
                <a:cs typeface="微软雅黑"/>
              </a:rPr>
              <a:t>电商</a:t>
            </a:r>
            <a:endParaRPr kumimoji="1" lang="en-US" altLang="zh-CN" sz="1200" dirty="0">
              <a:solidFill>
                <a:schemeClr val="bg1"/>
              </a:solidFill>
              <a:latin typeface="微软雅黑"/>
              <a:ea typeface="微软雅黑"/>
              <a:cs typeface="微软雅黑"/>
            </a:endParaRPr>
          </a:p>
          <a:p>
            <a:pPr algn="ctr">
              <a:lnSpc>
                <a:spcPct val="150000"/>
              </a:lnSpc>
            </a:pPr>
            <a:r>
              <a:rPr kumimoji="1" lang="zh-CN" altLang="en-US" sz="1200" dirty="0">
                <a:solidFill>
                  <a:schemeClr val="bg1"/>
                </a:solidFill>
                <a:latin typeface="微软雅黑"/>
                <a:ea typeface="微软雅黑"/>
                <a:cs typeface="微软雅黑"/>
              </a:rPr>
              <a:t>医疗</a:t>
            </a:r>
            <a:endParaRPr kumimoji="1" lang="en-US" altLang="zh-CN" sz="1200" dirty="0">
              <a:solidFill>
                <a:schemeClr val="bg1"/>
              </a:solidFill>
              <a:latin typeface="微软雅黑"/>
              <a:ea typeface="微软雅黑"/>
              <a:cs typeface="微软雅黑"/>
            </a:endParaRPr>
          </a:p>
          <a:p>
            <a:pPr algn="ctr">
              <a:lnSpc>
                <a:spcPct val="150000"/>
              </a:lnSpc>
            </a:pPr>
            <a:r>
              <a:rPr kumimoji="1" lang="zh-CN" altLang="en-US" sz="1200" dirty="0">
                <a:solidFill>
                  <a:schemeClr val="bg1"/>
                </a:solidFill>
                <a:latin typeface="微软雅黑"/>
                <a:ea typeface="微软雅黑"/>
                <a:cs typeface="微软雅黑"/>
              </a:rPr>
              <a:t>供应链金融</a:t>
            </a:r>
            <a:endParaRPr kumimoji="1" lang="en-US" altLang="zh-CN" sz="1200" dirty="0">
              <a:solidFill>
                <a:schemeClr val="bg1"/>
              </a:solidFill>
              <a:latin typeface="微软雅黑"/>
              <a:ea typeface="微软雅黑"/>
              <a:cs typeface="微软雅黑"/>
            </a:endParaRPr>
          </a:p>
          <a:p>
            <a:pPr algn="ctr">
              <a:lnSpc>
                <a:spcPct val="150000"/>
              </a:lnSpc>
            </a:pPr>
            <a:r>
              <a:rPr kumimoji="1" lang="zh-CN" altLang="en-US" sz="1200" dirty="0">
                <a:solidFill>
                  <a:schemeClr val="bg1"/>
                </a:solidFill>
                <a:latin typeface="微软雅黑"/>
                <a:ea typeface="微软雅黑"/>
                <a:cs typeface="微软雅黑"/>
              </a:rPr>
              <a:t>股市研报</a:t>
            </a:r>
            <a:endParaRPr kumimoji="1" lang="en-US" altLang="zh-CN" sz="1200" dirty="0">
              <a:solidFill>
                <a:schemeClr val="bg1"/>
              </a:solidFill>
              <a:latin typeface="微软雅黑"/>
              <a:ea typeface="微软雅黑"/>
              <a:cs typeface="微软雅黑"/>
            </a:endParaRPr>
          </a:p>
          <a:p>
            <a:pPr algn="ctr">
              <a:lnSpc>
                <a:spcPct val="150000"/>
              </a:lnSpc>
            </a:pPr>
            <a:endParaRPr kumimoji="1" lang="en-US" altLang="zh-CN" sz="1200" dirty="0">
              <a:solidFill>
                <a:schemeClr val="bg1"/>
              </a:solidFill>
              <a:latin typeface="微软雅黑"/>
              <a:ea typeface="微软雅黑"/>
              <a:cs typeface="微软雅黑"/>
            </a:endParaRPr>
          </a:p>
        </p:txBody>
      </p:sp>
      <p:sp>
        <p:nvSpPr>
          <p:cNvPr id="97" name="Flowchart: Process 96"/>
          <p:cNvSpPr/>
          <p:nvPr/>
        </p:nvSpPr>
        <p:spPr>
          <a:xfrm>
            <a:off x="9192368" y="2022354"/>
            <a:ext cx="2153233" cy="3897103"/>
          </a:xfrm>
          <a:prstGeom prst="flowChartProcess">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8" name="Pentagon 97"/>
          <p:cNvSpPr/>
          <p:nvPr/>
        </p:nvSpPr>
        <p:spPr>
          <a:xfrm rot="5400000">
            <a:off x="9704579" y="1510145"/>
            <a:ext cx="1128810" cy="2153232"/>
          </a:xfrm>
          <a:prstGeom prst="homePlate">
            <a:avLst>
              <a:gd name="adj" fmla="val 807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9" name="Flowchart: Process 98"/>
          <p:cNvSpPr/>
          <p:nvPr/>
        </p:nvSpPr>
        <p:spPr>
          <a:xfrm>
            <a:off x="9192368" y="2022353"/>
            <a:ext cx="2153233" cy="425425"/>
          </a:xfrm>
          <a:prstGeom prst="flowChartProcess">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mj-lt"/>
              </a:rPr>
              <a:t>AI+</a:t>
            </a:r>
            <a:r>
              <a:rPr lang="zh-CN" altLang="en-US" dirty="0" smtClean="0">
                <a:latin typeface="+mj-lt"/>
              </a:rPr>
              <a:t>数据分析</a:t>
            </a:r>
            <a:endParaRPr lang="en-US" dirty="0">
              <a:latin typeface="+mj-lt"/>
            </a:endParaRPr>
          </a:p>
        </p:txBody>
      </p:sp>
      <p:sp>
        <p:nvSpPr>
          <p:cNvPr id="100" name="Rounded Rectangle 99"/>
          <p:cNvSpPr/>
          <p:nvPr/>
        </p:nvSpPr>
        <p:spPr>
          <a:xfrm>
            <a:off x="9362854" y="5214698"/>
            <a:ext cx="1793225" cy="445893"/>
          </a:xfrm>
          <a:prstGeom prst="round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b="1" dirty="0">
              <a:latin typeface="+mj-lt"/>
            </a:endParaRPr>
          </a:p>
        </p:txBody>
      </p:sp>
      <p:sp>
        <p:nvSpPr>
          <p:cNvPr id="104" name="Rectangle 103"/>
          <p:cNvSpPr/>
          <p:nvPr/>
        </p:nvSpPr>
        <p:spPr>
          <a:xfrm>
            <a:off x="9380568" y="3355394"/>
            <a:ext cx="1793225" cy="890693"/>
          </a:xfrm>
          <a:prstGeom prst="rect">
            <a:avLst/>
          </a:prstGeom>
          <a:noFill/>
        </p:spPr>
        <p:txBody>
          <a:bodyPr wrap="square">
            <a:spAutoFit/>
          </a:bodyPr>
          <a:lstStyle/>
          <a:p>
            <a:pPr algn="ctr">
              <a:lnSpc>
                <a:spcPct val="150000"/>
              </a:lnSpc>
            </a:pPr>
            <a:r>
              <a:rPr kumimoji="1" lang="en-US" altLang="zh-CN" sz="1200" dirty="0">
                <a:solidFill>
                  <a:schemeClr val="bg1"/>
                </a:solidFill>
                <a:latin typeface="微软雅黑"/>
                <a:ea typeface="微软雅黑"/>
                <a:cs typeface="微软雅黑"/>
              </a:rPr>
              <a:t>AI+</a:t>
            </a:r>
            <a:r>
              <a:rPr kumimoji="1" lang="zh-CN" altLang="en-US" sz="1200" dirty="0">
                <a:solidFill>
                  <a:schemeClr val="bg1"/>
                </a:solidFill>
                <a:latin typeface="微软雅黑"/>
                <a:ea typeface="微软雅黑"/>
                <a:cs typeface="微软雅黑"/>
              </a:rPr>
              <a:t>区块链，</a:t>
            </a:r>
            <a:endParaRPr kumimoji="1" lang="en-US" altLang="zh-CN" sz="1200" dirty="0">
              <a:solidFill>
                <a:schemeClr val="bg1"/>
              </a:solidFill>
              <a:latin typeface="微软雅黑"/>
              <a:ea typeface="微软雅黑"/>
              <a:cs typeface="微软雅黑"/>
            </a:endParaRPr>
          </a:p>
          <a:p>
            <a:pPr algn="ctr">
              <a:lnSpc>
                <a:spcPct val="150000"/>
              </a:lnSpc>
            </a:pPr>
            <a:r>
              <a:rPr kumimoji="1" lang="zh-CN" altLang="en-US" sz="1200" dirty="0">
                <a:solidFill>
                  <a:schemeClr val="bg1"/>
                </a:solidFill>
                <a:latin typeface="微软雅黑"/>
                <a:ea typeface="微软雅黑"/>
                <a:cs typeface="微软雅黑"/>
              </a:rPr>
              <a:t>提供场景化的数据分析服务</a:t>
            </a:r>
            <a:endParaRPr kumimoji="1" lang="en-US" sz="1200" dirty="0">
              <a:solidFill>
                <a:schemeClr val="bg1"/>
              </a:solidFill>
              <a:latin typeface="微软雅黑"/>
              <a:ea typeface="微软雅黑"/>
              <a:cs typeface="微软雅黑"/>
            </a:endParaRPr>
          </a:p>
        </p:txBody>
      </p:sp>
      <p:pic>
        <p:nvPicPr>
          <p:cNvPr id="51" name="图片 50" desc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94950" y="288925"/>
            <a:ext cx="1498600" cy="723900"/>
          </a:xfrm>
          <a:prstGeom prst="rect">
            <a:avLst/>
          </a:prstGeom>
        </p:spPr>
      </p:pic>
      <p:sp>
        <p:nvSpPr>
          <p:cNvPr id="54" name="Flowchart: Process 39"/>
          <p:cNvSpPr/>
          <p:nvPr/>
        </p:nvSpPr>
        <p:spPr>
          <a:xfrm>
            <a:off x="3703792" y="2029227"/>
            <a:ext cx="2153233" cy="3897103"/>
          </a:xfrm>
          <a:prstGeom prst="flowChartProcess">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5" name="Pentagon 42"/>
          <p:cNvSpPr/>
          <p:nvPr/>
        </p:nvSpPr>
        <p:spPr>
          <a:xfrm rot="5400000">
            <a:off x="4216003" y="1517018"/>
            <a:ext cx="1128810" cy="2153232"/>
          </a:xfrm>
          <a:prstGeom prst="homePlate">
            <a:avLst>
              <a:gd name="adj" fmla="val 807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6" name="Flowchart: Process 44"/>
          <p:cNvSpPr/>
          <p:nvPr/>
        </p:nvSpPr>
        <p:spPr>
          <a:xfrm>
            <a:off x="3703792" y="2029226"/>
            <a:ext cx="2153233" cy="425425"/>
          </a:xfrm>
          <a:prstGeom prst="flowChartProcess">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mj-lt"/>
              </a:rPr>
              <a:t>完整解决方案</a:t>
            </a:r>
            <a:endParaRPr lang="en-US" dirty="0">
              <a:latin typeface="+mj-lt"/>
            </a:endParaRPr>
          </a:p>
        </p:txBody>
      </p:sp>
      <p:sp>
        <p:nvSpPr>
          <p:cNvPr id="57" name="Rounded Rectangle 45"/>
          <p:cNvSpPr/>
          <p:nvPr/>
        </p:nvSpPr>
        <p:spPr>
          <a:xfrm>
            <a:off x="3874278" y="5221571"/>
            <a:ext cx="1793225" cy="445893"/>
          </a:xfrm>
          <a:prstGeom prst="round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b="1" dirty="0">
              <a:latin typeface="+mj-lt"/>
            </a:endParaRPr>
          </a:p>
        </p:txBody>
      </p:sp>
      <p:sp>
        <p:nvSpPr>
          <p:cNvPr id="59" name="Rectangle 100"/>
          <p:cNvSpPr/>
          <p:nvPr/>
        </p:nvSpPr>
        <p:spPr>
          <a:xfrm>
            <a:off x="3874278" y="3362267"/>
            <a:ext cx="1793225" cy="890693"/>
          </a:xfrm>
          <a:prstGeom prst="rect">
            <a:avLst/>
          </a:prstGeom>
          <a:noFill/>
        </p:spPr>
        <p:txBody>
          <a:bodyPr wrap="square">
            <a:spAutoFit/>
          </a:bodyPr>
          <a:lstStyle/>
          <a:p>
            <a:pPr algn="ctr">
              <a:lnSpc>
                <a:spcPct val="150000"/>
              </a:lnSpc>
            </a:pPr>
            <a:r>
              <a:rPr kumimoji="1" lang="zh-CN" altLang="en-US" sz="1200" dirty="0">
                <a:solidFill>
                  <a:schemeClr val="bg1"/>
                </a:solidFill>
                <a:latin typeface="微软雅黑"/>
                <a:ea typeface="微软雅黑"/>
                <a:cs typeface="微软雅黑"/>
              </a:rPr>
              <a:t>小程序场景快速切入</a:t>
            </a:r>
            <a:endParaRPr kumimoji="1" lang="en-US" altLang="zh-CN" sz="1200" dirty="0">
              <a:solidFill>
                <a:schemeClr val="bg1"/>
              </a:solidFill>
              <a:latin typeface="微软雅黑"/>
              <a:ea typeface="微软雅黑"/>
              <a:cs typeface="微软雅黑"/>
            </a:endParaRPr>
          </a:p>
          <a:p>
            <a:pPr algn="ctr">
              <a:lnSpc>
                <a:spcPct val="150000"/>
              </a:lnSpc>
            </a:pPr>
            <a:r>
              <a:rPr kumimoji="1" lang="zh-CN" altLang="en-US" sz="1200" dirty="0">
                <a:solidFill>
                  <a:schemeClr val="bg1"/>
                </a:solidFill>
                <a:latin typeface="微软雅黑"/>
                <a:ea typeface="微软雅黑"/>
                <a:cs typeface="微软雅黑"/>
              </a:rPr>
              <a:t>标准化链间通讯协议</a:t>
            </a:r>
            <a:endParaRPr kumimoji="1" lang="en-US" altLang="zh-CN" sz="1200" dirty="0">
              <a:solidFill>
                <a:schemeClr val="bg1"/>
              </a:solidFill>
              <a:latin typeface="微软雅黑"/>
              <a:ea typeface="微软雅黑"/>
              <a:cs typeface="微软雅黑"/>
            </a:endParaRPr>
          </a:p>
          <a:p>
            <a:pPr algn="ctr">
              <a:lnSpc>
                <a:spcPct val="150000"/>
              </a:lnSpc>
            </a:pPr>
            <a:r>
              <a:rPr kumimoji="1" lang="zh-CN" altLang="en-US" sz="1200" dirty="0">
                <a:solidFill>
                  <a:schemeClr val="bg1"/>
                </a:solidFill>
                <a:latin typeface="微软雅黑"/>
                <a:ea typeface="微软雅黑"/>
                <a:cs typeface="微软雅黑"/>
              </a:rPr>
              <a:t>智能合约定制服务</a:t>
            </a:r>
            <a:endParaRPr kumimoji="1" lang="en-US" altLang="zh-CN" sz="1200" dirty="0">
              <a:solidFill>
                <a:schemeClr val="bg1"/>
              </a:solidFill>
              <a:latin typeface="微软雅黑"/>
              <a:ea typeface="微软雅黑"/>
              <a:cs typeface="微软雅黑"/>
            </a:endParaRPr>
          </a:p>
        </p:txBody>
      </p:sp>
      <p:pic>
        <p:nvPicPr>
          <p:cNvPr id="47" name="图片 46"/>
          <p:cNvPicPr>
            <a:picLocks noChangeAspect="1"/>
          </p:cNvPicPr>
          <p:nvPr/>
        </p:nvPicPr>
        <p:blipFill>
          <a:blip r:embed="rId3">
            <a:biLevel thresh="25000"/>
            <a:alphaModFix/>
            <a:extLst>
              <a:ext uri="{28A0092B-C50C-407E-A947-70E740481C1C}">
                <a14:useLocalDpi xmlns:a14="http://schemas.microsoft.com/office/drawing/2010/main" val="0"/>
              </a:ext>
            </a:extLst>
          </a:blip>
          <a:stretch>
            <a:fillRect/>
          </a:stretch>
        </p:blipFill>
        <p:spPr>
          <a:xfrm>
            <a:off x="1615013" y="2511777"/>
            <a:ext cx="609600" cy="520700"/>
          </a:xfrm>
          <a:prstGeom prst="rect">
            <a:avLst/>
          </a:prstGeom>
          <a:noFill/>
        </p:spPr>
      </p:pic>
      <p:pic>
        <p:nvPicPr>
          <p:cNvPr id="48" name="图片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3039" y="2478344"/>
            <a:ext cx="609600" cy="609600"/>
          </a:xfrm>
          <a:prstGeom prst="rect">
            <a:avLst/>
          </a:prstGeom>
        </p:spPr>
      </p:pic>
      <p:pic>
        <p:nvPicPr>
          <p:cNvPr id="49" name="图片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6854" y="2522794"/>
            <a:ext cx="516696" cy="516696"/>
          </a:xfrm>
          <a:prstGeom prst="rect">
            <a:avLst/>
          </a:prstGeom>
        </p:spPr>
      </p:pic>
      <p:pic>
        <p:nvPicPr>
          <p:cNvPr id="50" name="图片 4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76700" y="2454651"/>
            <a:ext cx="609600" cy="609600"/>
          </a:xfrm>
          <a:prstGeom prst="rect">
            <a:avLst/>
          </a:prstGeom>
        </p:spPr>
      </p:pic>
    </p:spTree>
    <p:extLst>
      <p:ext uri="{BB962C8B-B14F-4D97-AF65-F5344CB8AC3E}">
        <p14:creationId xmlns:p14="http://schemas.microsoft.com/office/powerpoint/2010/main" val="31358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64" name="Straight Connector 63"/>
          <p:cNvCxnSpPr/>
          <p:nvPr/>
        </p:nvCxnSpPr>
        <p:spPr>
          <a:xfrm>
            <a:off x="3818964" y="2743200"/>
            <a:ext cx="1882589" cy="0"/>
          </a:xfrm>
          <a:prstGeom prst="line">
            <a:avLst/>
          </a:prstGeom>
          <a:ln w="38100">
            <a:solidFill>
              <a:schemeClr val="bg1">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513478" y="4114800"/>
            <a:ext cx="1882589" cy="0"/>
          </a:xfrm>
          <a:prstGeom prst="line">
            <a:avLst/>
          </a:prstGeom>
          <a:ln w="38100">
            <a:solidFill>
              <a:schemeClr val="bg1">
                <a:alpha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9339285" y="5486400"/>
            <a:ext cx="2852712" cy="13716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0" y="0"/>
            <a:ext cx="2852712" cy="13716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0" y="0"/>
            <a:ext cx="362857" cy="13716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Subtitle 4"/>
          <p:cNvSpPr txBox="1">
            <a:spLocks/>
          </p:cNvSpPr>
          <p:nvPr/>
        </p:nvSpPr>
        <p:spPr>
          <a:xfrm>
            <a:off x="5314448" y="3661323"/>
            <a:ext cx="4280647" cy="302455"/>
          </a:xfrm>
          <a:prstGeom prst="rect">
            <a:avLst/>
          </a:prstGeom>
        </p:spPr>
        <p:txBody>
          <a:bodyPr vert="horz" lIns="91440" tIns="45720" rIns="91440" bIns="45720" rtlCol="0">
            <a:noAutofit/>
          </a:bodyPr>
          <a:lstStyle/>
          <a:p>
            <a:pPr marL="342900" lvl="0" indent="-342900" algn="ctr">
              <a:spcBef>
                <a:spcPct val="20000"/>
              </a:spcBef>
            </a:pPr>
            <a:r>
              <a:rPr kumimoji="0" lang="zh-CN" altLang="en-US" b="1" i="0" u="none" strike="noStrike" kern="1200" cap="none" spc="0" normalizeH="0" baseline="0" noProof="0" dirty="0" smtClean="0">
                <a:ln>
                  <a:noFill/>
                </a:ln>
                <a:solidFill>
                  <a:schemeClr val="bg1">
                    <a:lumMod val="95000"/>
                  </a:schemeClr>
                </a:solidFill>
                <a:effectLst/>
                <a:uLnTx/>
                <a:uFillTx/>
                <a:latin typeface="+mj-lt"/>
              </a:rPr>
              <a:t>链链信息科技</a:t>
            </a:r>
            <a:endParaRPr kumimoji="0" lang="en-US" b="1" i="0" u="none" strike="noStrike" kern="1200" cap="none" spc="0" normalizeH="0" baseline="0" noProof="0" dirty="0">
              <a:ln>
                <a:noFill/>
              </a:ln>
              <a:solidFill>
                <a:schemeClr val="bg1">
                  <a:lumMod val="95000"/>
                </a:schemeClr>
              </a:solidFill>
              <a:effectLst/>
              <a:uLnTx/>
              <a:uFillTx/>
              <a:latin typeface="+mj-lt"/>
            </a:endParaRPr>
          </a:p>
        </p:txBody>
      </p:sp>
      <p:sp>
        <p:nvSpPr>
          <p:cNvPr id="75" name="TextBox 74"/>
          <p:cNvSpPr txBox="1"/>
          <p:nvPr/>
        </p:nvSpPr>
        <p:spPr>
          <a:xfrm>
            <a:off x="2852711" y="2992579"/>
            <a:ext cx="6486577" cy="646331"/>
          </a:xfrm>
          <a:prstGeom prst="rect">
            <a:avLst/>
          </a:prstGeom>
          <a:noFill/>
        </p:spPr>
        <p:txBody>
          <a:bodyPr wrap="square" rtlCol="0">
            <a:spAutoFit/>
          </a:bodyPr>
          <a:lstStyle/>
          <a:p>
            <a:pPr algn="ctr"/>
            <a:r>
              <a:rPr lang="zh-CN" altLang="en-US" sz="3600" dirty="0" smtClean="0">
                <a:solidFill>
                  <a:schemeClr val="bg1"/>
                </a:solidFill>
              </a:rPr>
              <a:t>技术架构</a:t>
            </a:r>
            <a:endParaRPr lang="en-US" sz="3600" dirty="0">
              <a:solidFill>
                <a:schemeClr val="bg1"/>
              </a:solidFill>
            </a:endParaRPr>
          </a:p>
        </p:txBody>
      </p:sp>
      <p:cxnSp>
        <p:nvCxnSpPr>
          <p:cNvPr id="77" name="Straight Connector 76"/>
          <p:cNvCxnSpPr>
            <a:stCxn id="51" idx="3"/>
          </p:cNvCxnSpPr>
          <p:nvPr/>
        </p:nvCxnSpPr>
        <p:spPr>
          <a:xfrm>
            <a:off x="2852712" y="685800"/>
            <a:ext cx="3243287" cy="0"/>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6096000" y="685800"/>
            <a:ext cx="0" cy="2057400"/>
          </a:xfrm>
          <a:prstGeom prst="straightConnector1">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endCxn id="108" idx="1"/>
          </p:cNvCxnSpPr>
          <p:nvPr/>
        </p:nvCxnSpPr>
        <p:spPr>
          <a:xfrm>
            <a:off x="6096000" y="6170951"/>
            <a:ext cx="3243285" cy="1249"/>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V="1">
            <a:off x="6096000" y="4114800"/>
            <a:ext cx="0" cy="2056151"/>
          </a:xfrm>
          <a:prstGeom prst="straightConnector1">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103" name="Rectangle 102"/>
          <p:cNvSpPr/>
          <p:nvPr/>
        </p:nvSpPr>
        <p:spPr>
          <a:xfrm>
            <a:off x="11829143" y="5485151"/>
            <a:ext cx="362857" cy="13716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图片 13" desc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94950" y="288925"/>
            <a:ext cx="1498600" cy="723900"/>
          </a:xfrm>
          <a:prstGeom prst="rect">
            <a:avLst/>
          </a:prstGeom>
        </p:spPr>
      </p:pic>
    </p:spTree>
    <p:extLst>
      <p:ext uri="{BB962C8B-B14F-4D97-AF65-F5344CB8AC3E}">
        <p14:creationId xmlns:p14="http://schemas.microsoft.com/office/powerpoint/2010/main" val="1081691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0-#ppt_w/2"/>
                                          </p:val>
                                        </p:tav>
                                        <p:tav tm="100000">
                                          <p:val>
                                            <p:strVal val="#ppt_x"/>
                                          </p:val>
                                        </p:tav>
                                      </p:tavLst>
                                    </p:anim>
                                    <p:anim calcmode="lin" valueType="num">
                                      <p:cBhvr additive="base">
                                        <p:cTn id="8" dur="500" fill="hold"/>
                                        <p:tgtEl>
                                          <p:spTgt spid="5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08"/>
                                        </p:tgtEl>
                                        <p:attrNameLst>
                                          <p:attrName>style.visibility</p:attrName>
                                        </p:attrNameLst>
                                      </p:cBhvr>
                                      <p:to>
                                        <p:strVal val="visible"/>
                                      </p:to>
                                    </p:set>
                                    <p:anim calcmode="lin" valueType="num">
                                      <p:cBhvr additive="base">
                                        <p:cTn id="11" dur="500" fill="hold"/>
                                        <p:tgtEl>
                                          <p:spTgt spid="108"/>
                                        </p:tgtEl>
                                        <p:attrNameLst>
                                          <p:attrName>ppt_x</p:attrName>
                                        </p:attrNameLst>
                                      </p:cBhvr>
                                      <p:tavLst>
                                        <p:tav tm="0">
                                          <p:val>
                                            <p:strVal val="1+#ppt_w/2"/>
                                          </p:val>
                                        </p:tav>
                                        <p:tav tm="100000">
                                          <p:val>
                                            <p:strVal val="#ppt_x"/>
                                          </p:val>
                                        </p:tav>
                                      </p:tavLst>
                                    </p:anim>
                                    <p:anim calcmode="lin" valueType="num">
                                      <p:cBhvr additive="base">
                                        <p:cTn id="12" dur="500" fill="hold"/>
                                        <p:tgtEl>
                                          <p:spTgt spid="10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wipe(left)">
                                      <p:cBhvr>
                                        <p:cTn id="16" dur="500"/>
                                        <p:tgtEl>
                                          <p:spTgt spid="77"/>
                                        </p:tgtEl>
                                      </p:cBhvr>
                                    </p:animEffect>
                                  </p:childTnLst>
                                </p:cTn>
                              </p:par>
                              <p:par>
                                <p:cTn id="17" presetID="22" presetClass="entr" presetSubtype="2" fill="hold" nodeType="withEffect">
                                  <p:stCondLst>
                                    <p:cond delay="0"/>
                                  </p:stCondLst>
                                  <p:childTnLst>
                                    <p:set>
                                      <p:cBhvr>
                                        <p:cTn id="18" dur="1" fill="hold">
                                          <p:stCondLst>
                                            <p:cond delay="0"/>
                                          </p:stCondLst>
                                        </p:cTn>
                                        <p:tgtEl>
                                          <p:spTgt spid="85"/>
                                        </p:tgtEl>
                                        <p:attrNameLst>
                                          <p:attrName>style.visibility</p:attrName>
                                        </p:attrNameLst>
                                      </p:cBhvr>
                                      <p:to>
                                        <p:strVal val="visible"/>
                                      </p:to>
                                    </p:set>
                                    <p:animEffect transition="in" filter="wipe(right)">
                                      <p:cBhvr>
                                        <p:cTn id="19" dur="500"/>
                                        <p:tgtEl>
                                          <p:spTgt spid="85"/>
                                        </p:tgtEl>
                                      </p:cBhvr>
                                    </p:animEffec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wipe(up)">
                                      <p:cBhvr>
                                        <p:cTn id="23" dur="500"/>
                                        <p:tgtEl>
                                          <p:spTgt spid="79"/>
                                        </p:tgtEl>
                                      </p:cBhvr>
                                    </p:animEffect>
                                  </p:childTnLst>
                                </p:cTn>
                              </p:par>
                              <p:par>
                                <p:cTn id="24" presetID="22" presetClass="entr" presetSubtype="4" fill="hold" nodeType="withEffect">
                                  <p:stCondLst>
                                    <p:cond delay="0"/>
                                  </p:stCondLst>
                                  <p:childTnLst>
                                    <p:set>
                                      <p:cBhvr>
                                        <p:cTn id="25" dur="1" fill="hold">
                                          <p:stCondLst>
                                            <p:cond delay="0"/>
                                          </p:stCondLst>
                                        </p:cTn>
                                        <p:tgtEl>
                                          <p:spTgt spid="90"/>
                                        </p:tgtEl>
                                        <p:attrNameLst>
                                          <p:attrName>style.visibility</p:attrName>
                                        </p:attrNameLst>
                                      </p:cBhvr>
                                      <p:to>
                                        <p:strVal val="visible"/>
                                      </p:to>
                                    </p:set>
                                    <p:animEffect transition="in" filter="wipe(down)">
                                      <p:cBhvr>
                                        <p:cTn id="26" dur="500"/>
                                        <p:tgtEl>
                                          <p:spTgt spid="90"/>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fade">
                                      <p:cBhvr>
                                        <p:cTn id="30" dur="500"/>
                                        <p:tgtEl>
                                          <p:spTgt spid="75"/>
                                        </p:tgtEl>
                                      </p:cBhvr>
                                    </p:animEffect>
                                  </p:childTnLst>
                                </p:cTn>
                              </p:par>
                              <p:par>
                                <p:cTn id="31" presetID="2" presetClass="entr" presetSubtype="8" fill="hold" nodeType="withEffect">
                                  <p:stCondLst>
                                    <p:cond delay="0"/>
                                  </p:stCondLst>
                                  <p:childTnLst>
                                    <p:set>
                                      <p:cBhvr>
                                        <p:cTn id="32" dur="1" fill="hold">
                                          <p:stCondLst>
                                            <p:cond delay="0"/>
                                          </p:stCondLst>
                                        </p:cTn>
                                        <p:tgtEl>
                                          <p:spTgt spid="64"/>
                                        </p:tgtEl>
                                        <p:attrNameLst>
                                          <p:attrName>style.visibility</p:attrName>
                                        </p:attrNameLst>
                                      </p:cBhvr>
                                      <p:to>
                                        <p:strVal val="visible"/>
                                      </p:to>
                                    </p:set>
                                    <p:anim calcmode="lin" valueType="num">
                                      <p:cBhvr additive="base">
                                        <p:cTn id="33" dur="500" fill="hold"/>
                                        <p:tgtEl>
                                          <p:spTgt spid="64"/>
                                        </p:tgtEl>
                                        <p:attrNameLst>
                                          <p:attrName>ppt_x</p:attrName>
                                        </p:attrNameLst>
                                      </p:cBhvr>
                                      <p:tavLst>
                                        <p:tav tm="0">
                                          <p:val>
                                            <p:strVal val="0-#ppt_w/2"/>
                                          </p:val>
                                        </p:tav>
                                        <p:tav tm="100000">
                                          <p:val>
                                            <p:strVal val="#ppt_x"/>
                                          </p:val>
                                        </p:tav>
                                      </p:tavLst>
                                    </p:anim>
                                    <p:anim calcmode="lin" valueType="num">
                                      <p:cBhvr additive="base">
                                        <p:cTn id="34" dur="500" fill="hold"/>
                                        <p:tgtEl>
                                          <p:spTgt spid="64"/>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0"/>
                                  </p:stCondLst>
                                  <p:childTnLst>
                                    <p:set>
                                      <p:cBhvr>
                                        <p:cTn id="36" dur="1" fill="hold">
                                          <p:stCondLst>
                                            <p:cond delay="0"/>
                                          </p:stCondLst>
                                        </p:cTn>
                                        <p:tgtEl>
                                          <p:spTgt spid="66"/>
                                        </p:tgtEl>
                                        <p:attrNameLst>
                                          <p:attrName>style.visibility</p:attrName>
                                        </p:attrNameLst>
                                      </p:cBhvr>
                                      <p:to>
                                        <p:strVal val="visible"/>
                                      </p:to>
                                    </p:set>
                                    <p:anim calcmode="lin" valueType="num">
                                      <p:cBhvr additive="base">
                                        <p:cTn id="37" dur="500" fill="hold"/>
                                        <p:tgtEl>
                                          <p:spTgt spid="66"/>
                                        </p:tgtEl>
                                        <p:attrNameLst>
                                          <p:attrName>ppt_x</p:attrName>
                                        </p:attrNameLst>
                                      </p:cBhvr>
                                      <p:tavLst>
                                        <p:tav tm="0">
                                          <p:val>
                                            <p:strVal val="1+#ppt_w/2"/>
                                          </p:val>
                                        </p:tav>
                                        <p:tav tm="100000">
                                          <p:val>
                                            <p:strVal val="#ppt_x"/>
                                          </p:val>
                                        </p:tav>
                                      </p:tavLst>
                                    </p:anim>
                                    <p:anim calcmode="lin" valueType="num">
                                      <p:cBhvr additive="base">
                                        <p:cTn id="38" dur="500" fill="hold"/>
                                        <p:tgtEl>
                                          <p:spTgt spid="66"/>
                                        </p:tgtEl>
                                        <p:attrNameLst>
                                          <p:attrName>ppt_y</p:attrName>
                                        </p:attrNameLst>
                                      </p:cBhvr>
                                      <p:tavLst>
                                        <p:tav tm="0">
                                          <p:val>
                                            <p:strVal val="#ppt_y"/>
                                          </p:val>
                                        </p:tav>
                                        <p:tav tm="100000">
                                          <p:val>
                                            <p:strVal val="#ppt_y"/>
                                          </p:val>
                                        </p:tav>
                                      </p:tavLst>
                                    </p:anim>
                                  </p:childTnLst>
                                </p:cTn>
                              </p:par>
                            </p:childTnLst>
                          </p:cTn>
                        </p:par>
                        <p:par>
                          <p:cTn id="39" fill="hold">
                            <p:stCondLst>
                              <p:cond delay="2000"/>
                            </p:stCondLst>
                            <p:childTnLst>
                              <p:par>
                                <p:cTn id="40" presetID="22" presetClass="entr" presetSubtype="8" fill="hold" grpId="0" nodeType="afterEffect">
                                  <p:stCondLst>
                                    <p:cond delay="0"/>
                                  </p:stCondLst>
                                  <p:childTnLst>
                                    <p:set>
                                      <p:cBhvr>
                                        <p:cTn id="41" dur="1" fill="hold">
                                          <p:stCondLst>
                                            <p:cond delay="0"/>
                                          </p:stCondLst>
                                        </p:cTn>
                                        <p:tgtEl>
                                          <p:spTgt spid="60"/>
                                        </p:tgtEl>
                                        <p:attrNameLst>
                                          <p:attrName>style.visibility</p:attrName>
                                        </p:attrNameLst>
                                      </p:cBhvr>
                                      <p:to>
                                        <p:strVal val="visible"/>
                                      </p:to>
                                    </p:set>
                                    <p:animEffect transition="in" filter="wipe(left)">
                                      <p:cBhvr>
                                        <p:cTn id="4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51" grpId="0" animBg="1"/>
      <p:bldP spid="60" grpId="0"/>
      <p:bldP spid="7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概况</a:t>
            </a:r>
            <a:endParaRPr kumimoji="1" lang="zh-CN" altLang="en-US" dirty="0"/>
          </a:p>
        </p:txBody>
      </p:sp>
      <p:pic>
        <p:nvPicPr>
          <p:cNvPr id="63" name="图片 62" desc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94950" y="288925"/>
            <a:ext cx="1498600" cy="723900"/>
          </a:xfrm>
          <a:prstGeom prst="rect">
            <a:avLst/>
          </a:prstGeom>
        </p:spPr>
      </p:pic>
      <p:cxnSp>
        <p:nvCxnSpPr>
          <p:cNvPr id="56" name="Straight Connector 30"/>
          <p:cNvCxnSpPr/>
          <p:nvPr/>
        </p:nvCxnSpPr>
        <p:spPr>
          <a:xfrm flipH="1">
            <a:off x="2914576" y="4229740"/>
            <a:ext cx="7443580" cy="1"/>
          </a:xfrm>
          <a:prstGeom prst="line">
            <a:avLst/>
          </a:prstGeom>
          <a:ln w="22225">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08" name="Oval 8"/>
          <p:cNvSpPr/>
          <p:nvPr/>
        </p:nvSpPr>
        <p:spPr>
          <a:xfrm>
            <a:off x="3547471" y="2732452"/>
            <a:ext cx="930191" cy="930190"/>
          </a:xfrm>
          <a:prstGeom prst="ellipse">
            <a:avLst/>
          </a:prstGeom>
          <a:solidFill>
            <a:schemeClr val="bg1">
              <a:alpha val="2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latin typeface="微软雅黑"/>
              <a:ea typeface="微软雅黑"/>
              <a:cs typeface="微软雅黑"/>
            </a:endParaRPr>
          </a:p>
        </p:txBody>
      </p:sp>
      <p:sp>
        <p:nvSpPr>
          <p:cNvPr id="113" name="Oval 13"/>
          <p:cNvSpPr/>
          <p:nvPr/>
        </p:nvSpPr>
        <p:spPr>
          <a:xfrm>
            <a:off x="5161180" y="2732452"/>
            <a:ext cx="930191" cy="930190"/>
          </a:xfrm>
          <a:prstGeom prst="ellipse">
            <a:avLst/>
          </a:prstGeom>
          <a:solidFill>
            <a:schemeClr val="bg1">
              <a:alpha val="2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latin typeface="微软雅黑"/>
              <a:ea typeface="微软雅黑"/>
              <a:cs typeface="微软雅黑"/>
            </a:endParaRPr>
          </a:p>
        </p:txBody>
      </p:sp>
      <p:sp>
        <p:nvSpPr>
          <p:cNvPr id="116" name="Rectangle 36"/>
          <p:cNvSpPr/>
          <p:nvPr/>
        </p:nvSpPr>
        <p:spPr>
          <a:xfrm>
            <a:off x="1705170" y="3110108"/>
            <a:ext cx="887680" cy="369332"/>
          </a:xfrm>
          <a:prstGeom prst="rect">
            <a:avLst/>
          </a:prstGeom>
        </p:spPr>
        <p:txBody>
          <a:bodyPr wrap="square">
            <a:spAutoFit/>
          </a:bodyPr>
          <a:lstStyle/>
          <a:p>
            <a:r>
              <a:rPr lang="zh-CN" altLang="en-US" dirty="0" smtClean="0">
                <a:solidFill>
                  <a:schemeClr val="bg1">
                    <a:lumMod val="95000"/>
                  </a:schemeClr>
                </a:solidFill>
                <a:latin typeface="微软雅黑"/>
                <a:ea typeface="微软雅黑"/>
                <a:cs typeface="微软雅黑"/>
              </a:rPr>
              <a:t>应用</a:t>
            </a:r>
            <a:endParaRPr lang="ms-MY" dirty="0">
              <a:solidFill>
                <a:schemeClr val="bg1">
                  <a:lumMod val="95000"/>
                </a:schemeClr>
              </a:solidFill>
              <a:latin typeface="微软雅黑"/>
              <a:ea typeface="微软雅黑"/>
              <a:cs typeface="微软雅黑"/>
            </a:endParaRPr>
          </a:p>
        </p:txBody>
      </p:sp>
      <p:sp>
        <p:nvSpPr>
          <p:cNvPr id="118" name="Oval 8"/>
          <p:cNvSpPr/>
          <p:nvPr/>
        </p:nvSpPr>
        <p:spPr>
          <a:xfrm>
            <a:off x="6795412" y="2739324"/>
            <a:ext cx="930191" cy="930190"/>
          </a:xfrm>
          <a:prstGeom prst="ellipse">
            <a:avLst/>
          </a:prstGeom>
          <a:solidFill>
            <a:schemeClr val="bg1">
              <a:alpha val="2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latin typeface="微软雅黑"/>
              <a:ea typeface="微软雅黑"/>
              <a:cs typeface="微软雅黑"/>
            </a:endParaRPr>
          </a:p>
        </p:txBody>
      </p:sp>
      <p:sp>
        <p:nvSpPr>
          <p:cNvPr id="123" name="Oval 8"/>
          <p:cNvSpPr/>
          <p:nvPr/>
        </p:nvSpPr>
        <p:spPr>
          <a:xfrm>
            <a:off x="8455896" y="2732966"/>
            <a:ext cx="930191" cy="930190"/>
          </a:xfrm>
          <a:prstGeom prst="ellipse">
            <a:avLst/>
          </a:prstGeom>
          <a:solidFill>
            <a:schemeClr val="bg1">
              <a:alpha val="2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latin typeface="微软雅黑"/>
              <a:ea typeface="微软雅黑"/>
              <a:cs typeface="微软雅黑"/>
            </a:endParaRPr>
          </a:p>
        </p:txBody>
      </p:sp>
      <p:sp>
        <p:nvSpPr>
          <p:cNvPr id="127" name="Rectangle 36"/>
          <p:cNvSpPr/>
          <p:nvPr/>
        </p:nvSpPr>
        <p:spPr>
          <a:xfrm>
            <a:off x="1672367" y="4638403"/>
            <a:ext cx="933712" cy="369332"/>
          </a:xfrm>
          <a:prstGeom prst="rect">
            <a:avLst/>
          </a:prstGeom>
        </p:spPr>
        <p:txBody>
          <a:bodyPr wrap="square">
            <a:spAutoFit/>
          </a:bodyPr>
          <a:lstStyle/>
          <a:p>
            <a:r>
              <a:rPr lang="zh-CN" altLang="en-US" dirty="0" smtClean="0">
                <a:solidFill>
                  <a:schemeClr val="bg1">
                    <a:lumMod val="95000"/>
                  </a:schemeClr>
                </a:solidFill>
                <a:latin typeface="微软雅黑"/>
                <a:ea typeface="微软雅黑"/>
                <a:cs typeface="微软雅黑"/>
              </a:rPr>
              <a:t>区块</a:t>
            </a:r>
            <a:endParaRPr lang="ms-MY" dirty="0">
              <a:solidFill>
                <a:schemeClr val="bg1">
                  <a:lumMod val="95000"/>
                </a:schemeClr>
              </a:solidFill>
              <a:latin typeface="微软雅黑"/>
              <a:ea typeface="微软雅黑"/>
              <a:cs typeface="微软雅黑"/>
            </a:endParaRPr>
          </a:p>
        </p:txBody>
      </p:sp>
      <p:cxnSp>
        <p:nvCxnSpPr>
          <p:cNvPr id="195" name="Straight Connector 30"/>
          <p:cNvCxnSpPr/>
          <p:nvPr/>
        </p:nvCxnSpPr>
        <p:spPr>
          <a:xfrm flipH="1">
            <a:off x="2855315" y="2596111"/>
            <a:ext cx="7443580" cy="1"/>
          </a:xfrm>
          <a:prstGeom prst="line">
            <a:avLst/>
          </a:prstGeom>
          <a:ln w="22225">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97" name="Oval 8"/>
          <p:cNvSpPr/>
          <p:nvPr/>
        </p:nvSpPr>
        <p:spPr>
          <a:xfrm>
            <a:off x="3541125" y="1032675"/>
            <a:ext cx="930191" cy="930190"/>
          </a:xfrm>
          <a:prstGeom prst="ellipse">
            <a:avLst/>
          </a:prstGeom>
          <a:solidFill>
            <a:schemeClr val="bg1">
              <a:alpha val="2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p>
        </p:txBody>
      </p:sp>
      <p:sp>
        <p:nvSpPr>
          <p:cNvPr id="202" name="Oval 13"/>
          <p:cNvSpPr/>
          <p:nvPr/>
        </p:nvSpPr>
        <p:spPr>
          <a:xfrm>
            <a:off x="5154835" y="1019443"/>
            <a:ext cx="930191" cy="930190"/>
          </a:xfrm>
          <a:prstGeom prst="ellipse">
            <a:avLst/>
          </a:prstGeom>
          <a:solidFill>
            <a:schemeClr val="bg1">
              <a:alpha val="2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p>
        </p:txBody>
      </p:sp>
      <p:sp>
        <p:nvSpPr>
          <p:cNvPr id="204" name="Rectangle 36"/>
          <p:cNvSpPr/>
          <p:nvPr/>
        </p:nvSpPr>
        <p:spPr>
          <a:xfrm>
            <a:off x="1659138" y="1582319"/>
            <a:ext cx="920483" cy="369332"/>
          </a:xfrm>
          <a:prstGeom prst="rect">
            <a:avLst/>
          </a:prstGeom>
        </p:spPr>
        <p:txBody>
          <a:bodyPr wrap="square">
            <a:spAutoFit/>
          </a:bodyPr>
          <a:lstStyle/>
          <a:p>
            <a:r>
              <a:rPr lang="zh-CN" altLang="en-US" dirty="0" smtClean="0">
                <a:solidFill>
                  <a:schemeClr val="bg1">
                    <a:lumMod val="95000"/>
                  </a:schemeClr>
                </a:solidFill>
                <a:latin typeface="微软雅黑"/>
                <a:ea typeface="微软雅黑"/>
                <a:cs typeface="微软雅黑"/>
              </a:rPr>
              <a:t>渠道</a:t>
            </a:r>
            <a:endParaRPr lang="ms-MY" dirty="0">
              <a:solidFill>
                <a:schemeClr val="bg1">
                  <a:lumMod val="95000"/>
                </a:schemeClr>
              </a:solidFill>
              <a:latin typeface="微软雅黑"/>
              <a:ea typeface="微软雅黑"/>
              <a:cs typeface="微软雅黑"/>
            </a:endParaRPr>
          </a:p>
        </p:txBody>
      </p:sp>
      <p:sp>
        <p:nvSpPr>
          <p:cNvPr id="206" name="Oval 8"/>
          <p:cNvSpPr/>
          <p:nvPr/>
        </p:nvSpPr>
        <p:spPr>
          <a:xfrm>
            <a:off x="6802295" y="1039546"/>
            <a:ext cx="930191" cy="930190"/>
          </a:xfrm>
          <a:prstGeom prst="ellipse">
            <a:avLst/>
          </a:prstGeom>
          <a:solidFill>
            <a:schemeClr val="bg1">
              <a:alpha val="2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p>
        </p:txBody>
      </p:sp>
      <p:sp>
        <p:nvSpPr>
          <p:cNvPr id="211" name="Oval 8"/>
          <p:cNvSpPr/>
          <p:nvPr/>
        </p:nvSpPr>
        <p:spPr>
          <a:xfrm>
            <a:off x="8383406" y="1046417"/>
            <a:ext cx="930191" cy="930190"/>
          </a:xfrm>
          <a:prstGeom prst="ellipse">
            <a:avLst/>
          </a:prstGeom>
          <a:solidFill>
            <a:schemeClr val="bg1">
              <a:alpha val="2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p>
        </p:txBody>
      </p:sp>
      <p:sp>
        <p:nvSpPr>
          <p:cNvPr id="215" name="TextBox 10"/>
          <p:cNvSpPr txBox="1"/>
          <p:nvPr/>
        </p:nvSpPr>
        <p:spPr>
          <a:xfrm>
            <a:off x="3677713" y="3730416"/>
            <a:ext cx="674565" cy="338554"/>
          </a:xfrm>
          <a:prstGeom prst="rect">
            <a:avLst/>
          </a:prstGeom>
          <a:noFill/>
        </p:spPr>
        <p:txBody>
          <a:bodyPr wrap="square" rtlCol="0">
            <a:spAutoFit/>
          </a:bodyPr>
          <a:lstStyle/>
          <a:p>
            <a:pPr algn="ctr"/>
            <a:r>
              <a:rPr lang="zh-CN" altLang="en-US" sz="1600" dirty="0" smtClean="0">
                <a:solidFill>
                  <a:schemeClr val="bg1">
                    <a:lumMod val="95000"/>
                  </a:schemeClr>
                </a:solidFill>
                <a:latin typeface="微软雅黑"/>
                <a:ea typeface="微软雅黑"/>
                <a:cs typeface="微软雅黑"/>
              </a:rPr>
              <a:t>医疗</a:t>
            </a:r>
            <a:endParaRPr lang="en-US" sz="1600" dirty="0">
              <a:solidFill>
                <a:schemeClr val="bg1">
                  <a:lumMod val="95000"/>
                </a:schemeClr>
              </a:solidFill>
              <a:latin typeface="微软雅黑"/>
              <a:ea typeface="微软雅黑"/>
              <a:cs typeface="微软雅黑"/>
            </a:endParaRPr>
          </a:p>
        </p:txBody>
      </p:sp>
      <p:sp>
        <p:nvSpPr>
          <p:cNvPr id="216" name="TextBox 10"/>
          <p:cNvSpPr txBox="1"/>
          <p:nvPr/>
        </p:nvSpPr>
        <p:spPr>
          <a:xfrm>
            <a:off x="5285282" y="3710829"/>
            <a:ext cx="674565" cy="338554"/>
          </a:xfrm>
          <a:prstGeom prst="rect">
            <a:avLst/>
          </a:prstGeom>
          <a:noFill/>
        </p:spPr>
        <p:txBody>
          <a:bodyPr wrap="square" rtlCol="0">
            <a:spAutoFit/>
          </a:bodyPr>
          <a:lstStyle/>
          <a:p>
            <a:pPr algn="ctr"/>
            <a:r>
              <a:rPr lang="zh-CN" altLang="en-US" sz="1600" dirty="0" smtClean="0">
                <a:solidFill>
                  <a:schemeClr val="bg1">
                    <a:lumMod val="95000"/>
                  </a:schemeClr>
                </a:solidFill>
                <a:latin typeface="微软雅黑"/>
                <a:ea typeface="微软雅黑"/>
                <a:cs typeface="微软雅黑"/>
              </a:rPr>
              <a:t>金融</a:t>
            </a:r>
            <a:endParaRPr lang="en-US" sz="1600" dirty="0">
              <a:solidFill>
                <a:schemeClr val="bg1">
                  <a:lumMod val="95000"/>
                </a:schemeClr>
              </a:solidFill>
              <a:latin typeface="微软雅黑"/>
              <a:ea typeface="微软雅黑"/>
              <a:cs typeface="微软雅黑"/>
            </a:endParaRPr>
          </a:p>
        </p:txBody>
      </p:sp>
      <p:sp>
        <p:nvSpPr>
          <p:cNvPr id="217" name="TextBox 10"/>
          <p:cNvSpPr txBox="1"/>
          <p:nvPr/>
        </p:nvSpPr>
        <p:spPr>
          <a:xfrm>
            <a:off x="6932537" y="3730931"/>
            <a:ext cx="674565" cy="338554"/>
          </a:xfrm>
          <a:prstGeom prst="rect">
            <a:avLst/>
          </a:prstGeom>
          <a:noFill/>
        </p:spPr>
        <p:txBody>
          <a:bodyPr wrap="square" rtlCol="0">
            <a:spAutoFit/>
          </a:bodyPr>
          <a:lstStyle/>
          <a:p>
            <a:pPr algn="ctr"/>
            <a:r>
              <a:rPr lang="zh-CN" altLang="en-US" sz="1600" dirty="0" smtClean="0">
                <a:solidFill>
                  <a:schemeClr val="bg1">
                    <a:lumMod val="95000"/>
                  </a:schemeClr>
                </a:solidFill>
                <a:latin typeface="微软雅黑"/>
                <a:ea typeface="微软雅黑"/>
                <a:cs typeface="微软雅黑"/>
              </a:rPr>
              <a:t>电商</a:t>
            </a:r>
            <a:endParaRPr lang="en-US" sz="1600" dirty="0">
              <a:solidFill>
                <a:schemeClr val="bg1">
                  <a:lumMod val="95000"/>
                </a:schemeClr>
              </a:solidFill>
              <a:latin typeface="微软雅黑"/>
              <a:ea typeface="微软雅黑"/>
              <a:cs typeface="微软雅黑"/>
            </a:endParaRPr>
          </a:p>
        </p:txBody>
      </p:sp>
      <p:sp>
        <p:nvSpPr>
          <p:cNvPr id="218" name="TextBox 10"/>
          <p:cNvSpPr txBox="1"/>
          <p:nvPr/>
        </p:nvSpPr>
        <p:spPr>
          <a:xfrm>
            <a:off x="8579792" y="3737803"/>
            <a:ext cx="674565" cy="338554"/>
          </a:xfrm>
          <a:prstGeom prst="rect">
            <a:avLst/>
          </a:prstGeom>
          <a:noFill/>
        </p:spPr>
        <p:txBody>
          <a:bodyPr wrap="square" rtlCol="0">
            <a:spAutoFit/>
          </a:bodyPr>
          <a:lstStyle/>
          <a:p>
            <a:pPr algn="ctr"/>
            <a:r>
              <a:rPr lang="zh-CN" altLang="en-US" sz="1600" dirty="0" smtClean="0">
                <a:solidFill>
                  <a:schemeClr val="bg1">
                    <a:lumMod val="95000"/>
                  </a:schemeClr>
                </a:solidFill>
                <a:latin typeface="微软雅黑"/>
                <a:ea typeface="微软雅黑"/>
                <a:cs typeface="微软雅黑"/>
              </a:rPr>
              <a:t>征信</a:t>
            </a:r>
            <a:endParaRPr lang="en-US" sz="1600" dirty="0">
              <a:solidFill>
                <a:schemeClr val="bg1">
                  <a:lumMod val="95000"/>
                </a:schemeClr>
              </a:solidFill>
              <a:latin typeface="微软雅黑"/>
              <a:ea typeface="微软雅黑"/>
              <a:cs typeface="微软雅黑"/>
            </a:endParaRPr>
          </a:p>
        </p:txBody>
      </p:sp>
      <p:sp>
        <p:nvSpPr>
          <p:cNvPr id="219" name="TextBox 10"/>
          <p:cNvSpPr txBox="1"/>
          <p:nvPr/>
        </p:nvSpPr>
        <p:spPr>
          <a:xfrm>
            <a:off x="3525850" y="2017413"/>
            <a:ext cx="958716" cy="338554"/>
          </a:xfrm>
          <a:prstGeom prst="rect">
            <a:avLst/>
          </a:prstGeom>
          <a:noFill/>
        </p:spPr>
        <p:txBody>
          <a:bodyPr wrap="square" rtlCol="0">
            <a:spAutoFit/>
          </a:bodyPr>
          <a:lstStyle/>
          <a:p>
            <a:pPr algn="ctr"/>
            <a:r>
              <a:rPr lang="zh-CN" altLang="en-US" sz="1600" dirty="0" smtClean="0">
                <a:solidFill>
                  <a:schemeClr val="bg1">
                    <a:lumMod val="95000"/>
                  </a:schemeClr>
                </a:solidFill>
                <a:latin typeface="微软雅黑"/>
                <a:ea typeface="微软雅黑"/>
                <a:cs typeface="微软雅黑"/>
              </a:rPr>
              <a:t>小程序</a:t>
            </a:r>
            <a:endParaRPr lang="en-US" sz="1600" dirty="0">
              <a:solidFill>
                <a:schemeClr val="bg1">
                  <a:lumMod val="95000"/>
                </a:schemeClr>
              </a:solidFill>
              <a:latin typeface="微软雅黑"/>
              <a:ea typeface="微软雅黑"/>
              <a:cs typeface="微软雅黑"/>
            </a:endParaRPr>
          </a:p>
        </p:txBody>
      </p:sp>
      <p:sp>
        <p:nvSpPr>
          <p:cNvPr id="220" name="TextBox 10"/>
          <p:cNvSpPr txBox="1"/>
          <p:nvPr/>
        </p:nvSpPr>
        <p:spPr>
          <a:xfrm>
            <a:off x="5292165" y="2011055"/>
            <a:ext cx="674565" cy="338554"/>
          </a:xfrm>
          <a:prstGeom prst="rect">
            <a:avLst/>
          </a:prstGeom>
          <a:noFill/>
        </p:spPr>
        <p:txBody>
          <a:bodyPr wrap="square" rtlCol="0">
            <a:spAutoFit/>
          </a:bodyPr>
          <a:lstStyle/>
          <a:p>
            <a:pPr algn="ctr"/>
            <a:r>
              <a:rPr lang="en-US" altLang="zh-CN" sz="1600" dirty="0" smtClean="0">
                <a:solidFill>
                  <a:schemeClr val="bg1">
                    <a:lumMod val="95000"/>
                  </a:schemeClr>
                </a:solidFill>
                <a:latin typeface="微软雅黑"/>
                <a:ea typeface="微软雅黑"/>
                <a:cs typeface="微软雅黑"/>
              </a:rPr>
              <a:t>IOS</a:t>
            </a:r>
            <a:endParaRPr lang="en-US" sz="1600" dirty="0">
              <a:solidFill>
                <a:schemeClr val="bg1">
                  <a:lumMod val="95000"/>
                </a:schemeClr>
              </a:solidFill>
              <a:latin typeface="微软雅黑"/>
              <a:ea typeface="微软雅黑"/>
              <a:cs typeface="微软雅黑"/>
            </a:endParaRPr>
          </a:p>
        </p:txBody>
      </p:sp>
      <p:sp>
        <p:nvSpPr>
          <p:cNvPr id="221" name="TextBox 10"/>
          <p:cNvSpPr txBox="1"/>
          <p:nvPr/>
        </p:nvSpPr>
        <p:spPr>
          <a:xfrm>
            <a:off x="6740988" y="2031157"/>
            <a:ext cx="1077238" cy="338554"/>
          </a:xfrm>
          <a:prstGeom prst="rect">
            <a:avLst/>
          </a:prstGeom>
          <a:noFill/>
        </p:spPr>
        <p:txBody>
          <a:bodyPr wrap="square" rtlCol="0">
            <a:spAutoFit/>
          </a:bodyPr>
          <a:lstStyle/>
          <a:p>
            <a:pPr algn="ctr"/>
            <a:r>
              <a:rPr lang="en-US" sz="1600" dirty="0">
                <a:solidFill>
                  <a:schemeClr val="bg1">
                    <a:lumMod val="95000"/>
                  </a:schemeClr>
                </a:solidFill>
                <a:latin typeface="微软雅黑"/>
                <a:ea typeface="微软雅黑"/>
                <a:cs typeface="微软雅黑"/>
              </a:rPr>
              <a:t>A</a:t>
            </a:r>
            <a:r>
              <a:rPr lang="en-US" sz="1600" dirty="0" smtClean="0">
                <a:solidFill>
                  <a:schemeClr val="bg1">
                    <a:lumMod val="95000"/>
                  </a:schemeClr>
                </a:solidFill>
                <a:latin typeface="微软雅黑"/>
                <a:ea typeface="微软雅黑"/>
                <a:cs typeface="微软雅黑"/>
              </a:rPr>
              <a:t>ndroid</a:t>
            </a:r>
            <a:endParaRPr lang="en-US" sz="1600" dirty="0">
              <a:solidFill>
                <a:schemeClr val="bg1">
                  <a:lumMod val="95000"/>
                </a:schemeClr>
              </a:solidFill>
              <a:latin typeface="微软雅黑"/>
              <a:ea typeface="微软雅黑"/>
              <a:cs typeface="微软雅黑"/>
            </a:endParaRPr>
          </a:p>
        </p:txBody>
      </p:sp>
      <p:sp>
        <p:nvSpPr>
          <p:cNvPr id="222" name="TextBox 10"/>
          <p:cNvSpPr txBox="1"/>
          <p:nvPr/>
        </p:nvSpPr>
        <p:spPr>
          <a:xfrm>
            <a:off x="8533760" y="2038030"/>
            <a:ext cx="674565" cy="338554"/>
          </a:xfrm>
          <a:prstGeom prst="rect">
            <a:avLst/>
          </a:prstGeom>
          <a:noFill/>
        </p:spPr>
        <p:txBody>
          <a:bodyPr wrap="square" rtlCol="0">
            <a:spAutoFit/>
          </a:bodyPr>
          <a:lstStyle/>
          <a:p>
            <a:pPr algn="ctr"/>
            <a:r>
              <a:rPr lang="en-US" sz="1600" dirty="0" smtClean="0">
                <a:solidFill>
                  <a:schemeClr val="bg1">
                    <a:lumMod val="95000"/>
                  </a:schemeClr>
                </a:solidFill>
                <a:latin typeface="微软雅黑"/>
                <a:ea typeface="微软雅黑"/>
                <a:cs typeface="微软雅黑"/>
              </a:rPr>
              <a:t>PC</a:t>
            </a:r>
          </a:p>
        </p:txBody>
      </p:sp>
      <p:sp>
        <p:nvSpPr>
          <p:cNvPr id="223" name="Rectangle 85"/>
          <p:cNvSpPr/>
          <p:nvPr/>
        </p:nvSpPr>
        <p:spPr>
          <a:xfrm>
            <a:off x="3577356" y="4531921"/>
            <a:ext cx="880746" cy="812914"/>
          </a:xfrm>
          <a:prstGeom prst="rect">
            <a:avLst/>
          </a:prstGeom>
          <a:solidFill>
            <a:schemeClr val="bg1">
              <a:alpha val="20000"/>
            </a:schemeClr>
          </a:solidFill>
          <a:ln w="28575">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微软雅黑"/>
                <a:ea typeface="微软雅黑"/>
                <a:cs typeface="微软雅黑"/>
              </a:rPr>
              <a:t>创世块</a:t>
            </a:r>
            <a:endParaRPr lang="en-US" sz="1600" dirty="0">
              <a:latin typeface="微软雅黑"/>
              <a:ea typeface="微软雅黑"/>
              <a:cs typeface="微软雅黑"/>
            </a:endParaRPr>
          </a:p>
        </p:txBody>
      </p:sp>
      <p:sp>
        <p:nvSpPr>
          <p:cNvPr id="229" name="Rectangle 85"/>
          <p:cNvSpPr/>
          <p:nvPr/>
        </p:nvSpPr>
        <p:spPr>
          <a:xfrm>
            <a:off x="5171696" y="4525564"/>
            <a:ext cx="880746" cy="812914"/>
          </a:xfrm>
          <a:prstGeom prst="rect">
            <a:avLst/>
          </a:prstGeom>
          <a:solidFill>
            <a:schemeClr val="bg1">
              <a:alpha val="20000"/>
            </a:schemeClr>
          </a:solidFill>
          <a:ln w="28575">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微软雅黑"/>
                <a:ea typeface="微软雅黑"/>
                <a:cs typeface="微软雅黑"/>
              </a:rPr>
              <a:t>BLOCK0</a:t>
            </a:r>
            <a:endParaRPr lang="en-US" sz="1400" dirty="0">
              <a:latin typeface="微软雅黑"/>
              <a:ea typeface="微软雅黑"/>
              <a:cs typeface="微软雅黑"/>
            </a:endParaRPr>
          </a:p>
        </p:txBody>
      </p:sp>
      <p:sp>
        <p:nvSpPr>
          <p:cNvPr id="230" name="Rectangle 85"/>
          <p:cNvSpPr/>
          <p:nvPr/>
        </p:nvSpPr>
        <p:spPr>
          <a:xfrm>
            <a:off x="6779264" y="4532436"/>
            <a:ext cx="880746" cy="812914"/>
          </a:xfrm>
          <a:prstGeom prst="rect">
            <a:avLst/>
          </a:prstGeom>
          <a:solidFill>
            <a:schemeClr val="bg1">
              <a:alpha val="20000"/>
            </a:schemeClr>
          </a:solidFill>
          <a:ln w="28575">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微软雅黑"/>
                <a:ea typeface="微软雅黑"/>
                <a:cs typeface="微软雅黑"/>
              </a:rPr>
              <a:t>BLOCK1</a:t>
            </a:r>
            <a:endParaRPr lang="en-US" sz="1400" dirty="0">
              <a:latin typeface="微软雅黑"/>
              <a:ea typeface="微软雅黑"/>
              <a:cs typeface="微软雅黑"/>
            </a:endParaRPr>
          </a:p>
        </p:txBody>
      </p:sp>
      <p:sp>
        <p:nvSpPr>
          <p:cNvPr id="231" name="Rectangle 85"/>
          <p:cNvSpPr/>
          <p:nvPr/>
        </p:nvSpPr>
        <p:spPr>
          <a:xfrm>
            <a:off x="8386833" y="4526078"/>
            <a:ext cx="880746" cy="812914"/>
          </a:xfrm>
          <a:prstGeom prst="rect">
            <a:avLst/>
          </a:prstGeom>
          <a:solidFill>
            <a:schemeClr val="bg1">
              <a:alpha val="20000"/>
            </a:schemeClr>
          </a:solidFill>
          <a:ln w="28575">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微软雅黑"/>
                <a:ea typeface="微软雅黑"/>
                <a:cs typeface="微软雅黑"/>
              </a:rPr>
              <a:t>BLOCK</a:t>
            </a:r>
            <a:r>
              <a:rPr lang="mr-IN" altLang="zh-CN" sz="1400" dirty="0" smtClean="0">
                <a:latin typeface="微软雅黑"/>
                <a:ea typeface="微软雅黑"/>
                <a:cs typeface="微软雅黑"/>
              </a:rPr>
              <a:t>…</a:t>
            </a:r>
            <a:endParaRPr lang="en-US" sz="1400" dirty="0">
              <a:latin typeface="微软雅黑"/>
              <a:ea typeface="微软雅黑"/>
              <a:cs typeface="微软雅黑"/>
            </a:endParaRPr>
          </a:p>
        </p:txBody>
      </p:sp>
      <p:cxnSp>
        <p:nvCxnSpPr>
          <p:cNvPr id="21" name="肘形连接符 20"/>
          <p:cNvCxnSpPr>
            <a:stCxn id="223" idx="3"/>
          </p:cNvCxnSpPr>
          <p:nvPr/>
        </p:nvCxnSpPr>
        <p:spPr>
          <a:xfrm flipV="1">
            <a:off x="4458102" y="4643663"/>
            <a:ext cx="701133" cy="294715"/>
          </a:xfrm>
          <a:prstGeom prst="bentConnector3">
            <a:avLst/>
          </a:prstGeom>
          <a:ln>
            <a:solidFill>
              <a:srgbClr val="FFFFFF"/>
            </a:solidFill>
            <a:tailEnd type="arrow"/>
          </a:ln>
        </p:spPr>
        <p:style>
          <a:lnRef idx="3">
            <a:schemeClr val="accent1"/>
          </a:lnRef>
          <a:fillRef idx="0">
            <a:schemeClr val="accent1"/>
          </a:fillRef>
          <a:effectRef idx="2">
            <a:schemeClr val="accent1"/>
          </a:effectRef>
          <a:fontRef idx="minor">
            <a:schemeClr val="tx1"/>
          </a:fontRef>
        </p:style>
      </p:cxnSp>
      <p:cxnSp>
        <p:nvCxnSpPr>
          <p:cNvPr id="232" name="肘形连接符 231"/>
          <p:cNvCxnSpPr/>
          <p:nvPr/>
        </p:nvCxnSpPr>
        <p:spPr>
          <a:xfrm flipV="1">
            <a:off x="6065672" y="4663765"/>
            <a:ext cx="701133" cy="294715"/>
          </a:xfrm>
          <a:prstGeom prst="bentConnector3">
            <a:avLst/>
          </a:prstGeom>
          <a:ln>
            <a:solidFill>
              <a:srgbClr val="FFFFFF"/>
            </a:solidFill>
            <a:tailEnd type="arrow"/>
          </a:ln>
        </p:spPr>
        <p:style>
          <a:lnRef idx="3">
            <a:schemeClr val="accent1"/>
          </a:lnRef>
          <a:fillRef idx="0">
            <a:schemeClr val="accent1"/>
          </a:fillRef>
          <a:effectRef idx="2">
            <a:schemeClr val="accent1"/>
          </a:effectRef>
          <a:fontRef idx="minor">
            <a:schemeClr val="tx1"/>
          </a:fontRef>
        </p:style>
      </p:cxnSp>
      <p:cxnSp>
        <p:nvCxnSpPr>
          <p:cNvPr id="233" name="肘形连接符 232"/>
          <p:cNvCxnSpPr/>
          <p:nvPr/>
        </p:nvCxnSpPr>
        <p:spPr>
          <a:xfrm flipV="1">
            <a:off x="7660012" y="4644177"/>
            <a:ext cx="701133" cy="294715"/>
          </a:xfrm>
          <a:prstGeom prst="bentConnector3">
            <a:avLst/>
          </a:prstGeom>
          <a:ln>
            <a:solidFill>
              <a:srgbClr val="FFFFFF"/>
            </a:solidFill>
            <a:tailEnd type="arrow"/>
          </a:ln>
        </p:spPr>
        <p:style>
          <a:lnRef idx="3">
            <a:schemeClr val="accent1"/>
          </a:lnRef>
          <a:fillRef idx="0">
            <a:schemeClr val="accent1"/>
          </a:fillRef>
          <a:effectRef idx="2">
            <a:schemeClr val="accent1"/>
          </a:effectRef>
          <a:fontRef idx="minor">
            <a:schemeClr val="tx1"/>
          </a:fontRef>
        </p:style>
      </p:cxnSp>
      <p:cxnSp>
        <p:nvCxnSpPr>
          <p:cNvPr id="234" name="Straight Connector 30"/>
          <p:cNvCxnSpPr/>
          <p:nvPr/>
        </p:nvCxnSpPr>
        <p:spPr>
          <a:xfrm flipH="1">
            <a:off x="2934688" y="5612512"/>
            <a:ext cx="7443580" cy="1"/>
          </a:xfrm>
          <a:prstGeom prst="line">
            <a:avLst/>
          </a:prstGeom>
          <a:ln w="22225">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35" name="Rectangle 36"/>
          <p:cNvSpPr/>
          <p:nvPr/>
        </p:nvSpPr>
        <p:spPr>
          <a:xfrm>
            <a:off x="1718937" y="6034406"/>
            <a:ext cx="933712" cy="369332"/>
          </a:xfrm>
          <a:prstGeom prst="rect">
            <a:avLst/>
          </a:prstGeom>
        </p:spPr>
        <p:txBody>
          <a:bodyPr wrap="square">
            <a:spAutoFit/>
          </a:bodyPr>
          <a:lstStyle/>
          <a:p>
            <a:r>
              <a:rPr lang="zh-CN" altLang="en-US" dirty="0" smtClean="0">
                <a:solidFill>
                  <a:schemeClr val="bg1">
                    <a:lumMod val="95000"/>
                  </a:schemeClr>
                </a:solidFill>
                <a:latin typeface="微软雅黑"/>
                <a:ea typeface="微软雅黑"/>
                <a:cs typeface="微软雅黑"/>
              </a:rPr>
              <a:t>硬件</a:t>
            </a:r>
            <a:endParaRPr lang="ms-MY" dirty="0">
              <a:solidFill>
                <a:schemeClr val="bg1">
                  <a:lumMod val="95000"/>
                </a:schemeClr>
              </a:solidFill>
              <a:latin typeface="微软雅黑"/>
              <a:ea typeface="微软雅黑"/>
              <a:cs typeface="微软雅黑"/>
            </a:endParaRPr>
          </a:p>
        </p:txBody>
      </p:sp>
      <p:sp>
        <p:nvSpPr>
          <p:cNvPr id="237" name="AutoShape 7"/>
          <p:cNvSpPr>
            <a:spLocks/>
          </p:cNvSpPr>
          <p:nvPr/>
        </p:nvSpPr>
        <p:spPr bwMode="auto">
          <a:xfrm>
            <a:off x="3133344" y="6083062"/>
            <a:ext cx="2037785" cy="383781"/>
          </a:xfrm>
          <a:custGeom>
            <a:avLst/>
            <a:gdLst>
              <a:gd name="T0" fmla="*/ 826294 w 21600"/>
              <a:gd name="T1" fmla="*/ 86519 h 21600"/>
              <a:gd name="T2" fmla="*/ 826294 w 21600"/>
              <a:gd name="T3" fmla="*/ 86519 h 21600"/>
              <a:gd name="T4" fmla="*/ 826294 w 21600"/>
              <a:gd name="T5" fmla="*/ 86519 h 21600"/>
              <a:gd name="T6" fmla="*/ 826294 w 21600"/>
              <a:gd name="T7" fmla="*/ 865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666" y="21599"/>
                </a:moveTo>
                <a:lnTo>
                  <a:pt x="0" y="21599"/>
                </a:lnTo>
                <a:lnTo>
                  <a:pt x="933" y="10700"/>
                </a:lnTo>
                <a:lnTo>
                  <a:pt x="0" y="0"/>
                </a:lnTo>
                <a:lnTo>
                  <a:pt x="20666" y="0"/>
                </a:lnTo>
                <a:lnTo>
                  <a:pt x="21599" y="10700"/>
                </a:lnTo>
                <a:lnTo>
                  <a:pt x="20666" y="21599"/>
                </a:lnTo>
                <a:close/>
              </a:path>
            </a:pathLst>
          </a:custGeom>
          <a:solidFill>
            <a:schemeClr val="bg1">
              <a:alpha val="70000"/>
            </a:schemeClr>
          </a:solidFill>
          <a:ln>
            <a:noFill/>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a:p>
        </p:txBody>
      </p:sp>
      <p:sp>
        <p:nvSpPr>
          <p:cNvPr id="240" name="AutoShape 8"/>
          <p:cNvSpPr>
            <a:spLocks/>
          </p:cNvSpPr>
          <p:nvPr/>
        </p:nvSpPr>
        <p:spPr bwMode="auto">
          <a:xfrm>
            <a:off x="5969719" y="6083062"/>
            <a:ext cx="2037784" cy="383781"/>
          </a:xfrm>
          <a:custGeom>
            <a:avLst/>
            <a:gdLst>
              <a:gd name="T0" fmla="*/ 826294 w 21600"/>
              <a:gd name="T1" fmla="*/ 86519 h 21600"/>
              <a:gd name="T2" fmla="*/ 826294 w 21600"/>
              <a:gd name="T3" fmla="*/ 86519 h 21600"/>
              <a:gd name="T4" fmla="*/ 826294 w 21600"/>
              <a:gd name="T5" fmla="*/ 86519 h 21600"/>
              <a:gd name="T6" fmla="*/ 826294 w 21600"/>
              <a:gd name="T7" fmla="*/ 865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666" y="21599"/>
                </a:moveTo>
                <a:lnTo>
                  <a:pt x="0" y="21599"/>
                </a:lnTo>
                <a:lnTo>
                  <a:pt x="933" y="10700"/>
                </a:lnTo>
                <a:lnTo>
                  <a:pt x="0" y="0"/>
                </a:lnTo>
                <a:lnTo>
                  <a:pt x="20666" y="0"/>
                </a:lnTo>
                <a:lnTo>
                  <a:pt x="21599" y="10700"/>
                </a:lnTo>
                <a:lnTo>
                  <a:pt x="20666" y="21599"/>
                </a:lnTo>
                <a:close/>
              </a:path>
            </a:pathLst>
          </a:custGeom>
          <a:solidFill>
            <a:schemeClr val="bg1">
              <a:alpha val="60000"/>
            </a:schemeClr>
          </a:solidFill>
          <a:ln>
            <a:noFill/>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a:p>
        </p:txBody>
      </p:sp>
      <p:sp>
        <p:nvSpPr>
          <p:cNvPr id="243" name="AutoShape 9"/>
          <p:cNvSpPr>
            <a:spLocks/>
          </p:cNvSpPr>
          <p:nvPr/>
        </p:nvSpPr>
        <p:spPr bwMode="auto">
          <a:xfrm>
            <a:off x="8526332" y="6083062"/>
            <a:ext cx="2037784" cy="383781"/>
          </a:xfrm>
          <a:custGeom>
            <a:avLst/>
            <a:gdLst>
              <a:gd name="T0" fmla="*/ 826294 w 21600"/>
              <a:gd name="T1" fmla="*/ 86519 h 21600"/>
              <a:gd name="T2" fmla="*/ 826294 w 21600"/>
              <a:gd name="T3" fmla="*/ 86519 h 21600"/>
              <a:gd name="T4" fmla="*/ 826294 w 21600"/>
              <a:gd name="T5" fmla="*/ 86519 h 21600"/>
              <a:gd name="T6" fmla="*/ 826294 w 21600"/>
              <a:gd name="T7" fmla="*/ 865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666" y="21599"/>
                </a:moveTo>
                <a:lnTo>
                  <a:pt x="0" y="21599"/>
                </a:lnTo>
                <a:lnTo>
                  <a:pt x="933" y="10700"/>
                </a:lnTo>
                <a:lnTo>
                  <a:pt x="0" y="0"/>
                </a:lnTo>
                <a:lnTo>
                  <a:pt x="20666" y="0"/>
                </a:lnTo>
                <a:lnTo>
                  <a:pt x="21599" y="10700"/>
                </a:lnTo>
                <a:lnTo>
                  <a:pt x="20666" y="21599"/>
                </a:lnTo>
                <a:close/>
              </a:path>
            </a:pathLst>
          </a:custGeom>
          <a:solidFill>
            <a:schemeClr val="bg1">
              <a:alpha val="50000"/>
            </a:schemeClr>
          </a:solidFill>
          <a:ln>
            <a:noFill/>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a:p>
        </p:txBody>
      </p:sp>
      <p:sp>
        <p:nvSpPr>
          <p:cNvPr id="245" name="TextBox 10"/>
          <p:cNvSpPr txBox="1"/>
          <p:nvPr/>
        </p:nvSpPr>
        <p:spPr>
          <a:xfrm>
            <a:off x="5146007" y="6105423"/>
            <a:ext cx="866756" cy="307777"/>
          </a:xfrm>
          <a:prstGeom prst="rect">
            <a:avLst/>
          </a:prstGeom>
          <a:noFill/>
        </p:spPr>
        <p:txBody>
          <a:bodyPr wrap="square" rtlCol="0">
            <a:spAutoFit/>
          </a:bodyPr>
          <a:lstStyle/>
          <a:p>
            <a:pPr algn="ctr"/>
            <a:r>
              <a:rPr lang="en-US" altLang="zh-CN" sz="1400" dirty="0" err="1" smtClean="0">
                <a:solidFill>
                  <a:schemeClr val="bg1">
                    <a:lumMod val="95000"/>
                  </a:schemeClr>
                </a:solidFill>
                <a:latin typeface="微软雅黑"/>
                <a:ea typeface="微软雅黑"/>
                <a:cs typeface="微软雅黑"/>
              </a:rPr>
              <a:t>Docker</a:t>
            </a:r>
            <a:endParaRPr lang="en-US" sz="1400" dirty="0">
              <a:solidFill>
                <a:schemeClr val="bg1">
                  <a:lumMod val="95000"/>
                </a:schemeClr>
              </a:solidFill>
              <a:latin typeface="微软雅黑"/>
              <a:ea typeface="微软雅黑"/>
              <a:cs typeface="微软雅黑"/>
            </a:endParaRPr>
          </a:p>
        </p:txBody>
      </p:sp>
      <p:sp>
        <p:nvSpPr>
          <p:cNvPr id="246" name="TextBox 10"/>
          <p:cNvSpPr txBox="1"/>
          <p:nvPr/>
        </p:nvSpPr>
        <p:spPr>
          <a:xfrm>
            <a:off x="7838337" y="6099066"/>
            <a:ext cx="866756" cy="307777"/>
          </a:xfrm>
          <a:prstGeom prst="rect">
            <a:avLst/>
          </a:prstGeom>
          <a:noFill/>
        </p:spPr>
        <p:txBody>
          <a:bodyPr wrap="square" rtlCol="0">
            <a:spAutoFit/>
          </a:bodyPr>
          <a:lstStyle/>
          <a:p>
            <a:pPr algn="ctr"/>
            <a:r>
              <a:rPr lang="en-US" altLang="zh-CN" sz="1400" dirty="0" smtClean="0">
                <a:solidFill>
                  <a:schemeClr val="bg1">
                    <a:lumMod val="95000"/>
                  </a:schemeClr>
                </a:solidFill>
                <a:latin typeface="微软雅黑"/>
                <a:ea typeface="微软雅黑"/>
                <a:cs typeface="微软雅黑"/>
              </a:rPr>
              <a:t>X86</a:t>
            </a:r>
            <a:endParaRPr lang="en-US" sz="1400" dirty="0">
              <a:solidFill>
                <a:schemeClr val="bg1">
                  <a:lumMod val="95000"/>
                </a:schemeClr>
              </a:solidFill>
              <a:latin typeface="微软雅黑"/>
              <a:ea typeface="微软雅黑"/>
              <a:cs typeface="微软雅黑"/>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1048" y="1280951"/>
            <a:ext cx="443036" cy="443036"/>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7825" y="1202323"/>
            <a:ext cx="529778" cy="529778"/>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0645" y="1247064"/>
            <a:ext cx="506862" cy="506862"/>
          </a:xfrm>
          <a:prstGeom prst="rect">
            <a:avLst/>
          </a:prstGeom>
        </p:spPr>
      </p:pic>
      <p:pic>
        <p:nvPicPr>
          <p:cNvPr id="75" name="图片 74"/>
          <p:cNvPicPr>
            <a:picLocks noChangeAspect="1"/>
          </p:cNvPicPr>
          <p:nvPr/>
        </p:nvPicPr>
        <p:blipFill>
          <a:blip r:embed="rId6">
            <a:biLevel thresh="25000"/>
            <a:alphaModFix/>
            <a:extLst>
              <a:ext uri="{28A0092B-C50C-407E-A947-70E740481C1C}">
                <a14:useLocalDpi xmlns:a14="http://schemas.microsoft.com/office/drawing/2010/main" val="0"/>
              </a:ext>
            </a:extLst>
          </a:blip>
          <a:stretch>
            <a:fillRect/>
          </a:stretch>
        </p:blipFill>
        <p:spPr>
          <a:xfrm>
            <a:off x="8522743" y="1267163"/>
            <a:ext cx="609600" cy="520700"/>
          </a:xfrm>
          <a:prstGeom prst="rect">
            <a:avLst/>
          </a:prstGeom>
          <a:noFill/>
        </p:spPr>
      </p:pic>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57400" y="2909343"/>
            <a:ext cx="506772" cy="506772"/>
          </a:xfrm>
          <a:prstGeom prst="rect">
            <a:avLst/>
          </a:prstGeom>
        </p:spPr>
      </p:pic>
      <p:pic>
        <p:nvPicPr>
          <p:cNvPr id="12" name="图片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29811" y="2904008"/>
            <a:ext cx="569210" cy="569210"/>
          </a:xfrm>
          <a:prstGeom prst="rect">
            <a:avLst/>
          </a:prstGeom>
        </p:spPr>
      </p:pic>
      <p:pic>
        <p:nvPicPr>
          <p:cNvPr id="13" name="图片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37182" y="2999531"/>
            <a:ext cx="447274" cy="447274"/>
          </a:xfrm>
          <a:prstGeom prst="rect">
            <a:avLst/>
          </a:prstGeom>
        </p:spPr>
      </p:pic>
      <p:pic>
        <p:nvPicPr>
          <p:cNvPr id="14" name="图片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09742" y="2904008"/>
            <a:ext cx="609600" cy="609600"/>
          </a:xfrm>
          <a:prstGeom prst="rect">
            <a:avLst/>
          </a:prstGeom>
        </p:spPr>
      </p:pic>
    </p:spTree>
    <p:extLst>
      <p:ext uri="{BB962C8B-B14F-4D97-AF65-F5344CB8AC3E}">
        <p14:creationId xmlns:p14="http://schemas.microsoft.com/office/powerpoint/2010/main" val="21978493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架构</a:t>
            </a:r>
            <a:endParaRPr kumimoji="1" lang="zh-CN" altLang="en-US" dirty="0"/>
          </a:p>
        </p:txBody>
      </p:sp>
      <p:sp>
        <p:nvSpPr>
          <p:cNvPr id="6" name="矩形 5"/>
          <p:cNvSpPr/>
          <p:nvPr/>
        </p:nvSpPr>
        <p:spPr>
          <a:xfrm>
            <a:off x="607754" y="2871272"/>
            <a:ext cx="184666" cy="369332"/>
          </a:xfrm>
          <a:prstGeom prst="rect">
            <a:avLst/>
          </a:prstGeom>
        </p:spPr>
        <p:txBody>
          <a:bodyPr wrap="none">
            <a:spAutoFit/>
          </a:bodyPr>
          <a:lstStyle/>
          <a:p>
            <a:r>
              <a:rPr lang="zh-CN" altLang="en-US" dirty="0"/>
              <a:t>￼</a:t>
            </a:r>
          </a:p>
        </p:txBody>
      </p:sp>
      <p:grpSp>
        <p:nvGrpSpPr>
          <p:cNvPr id="57" name="组 56"/>
          <p:cNvGrpSpPr/>
          <p:nvPr/>
        </p:nvGrpSpPr>
        <p:grpSpPr>
          <a:xfrm>
            <a:off x="1812344" y="1415589"/>
            <a:ext cx="8834480" cy="4908168"/>
            <a:chOff x="1426464" y="752954"/>
            <a:chExt cx="9379108" cy="5464965"/>
          </a:xfrm>
        </p:grpSpPr>
        <p:sp>
          <p:nvSpPr>
            <p:cNvPr id="8" name="矩形 7"/>
            <p:cNvSpPr/>
            <p:nvPr/>
          </p:nvSpPr>
          <p:spPr>
            <a:xfrm>
              <a:off x="1770141" y="1960867"/>
              <a:ext cx="934359" cy="383240"/>
            </a:xfrm>
            <a:prstGeom prst="rect">
              <a:avLst/>
            </a:prstGeom>
            <a:solidFill>
              <a:srgbClr val="FFFF00">
                <a:alpha val="45000"/>
              </a:srgbClr>
            </a:solidFill>
            <a:ln w="12700">
              <a:solidFill>
                <a:srgbClr val="FFFFFF"/>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kumimoji="1" lang="en-US" altLang="zh-CN" sz="1400" dirty="0" smtClean="0">
                  <a:solidFill>
                    <a:schemeClr val="bg1"/>
                  </a:solidFill>
                  <a:latin typeface="微软雅黑"/>
                  <a:ea typeface="微软雅黑"/>
                  <a:cs typeface="微软雅黑"/>
                </a:rPr>
                <a:t>Eclipse</a:t>
              </a:r>
              <a:endParaRPr kumimoji="1" lang="zh-CN" altLang="en-US" sz="1400" dirty="0">
                <a:solidFill>
                  <a:schemeClr val="bg1"/>
                </a:solidFill>
                <a:latin typeface="微软雅黑"/>
                <a:ea typeface="微软雅黑"/>
                <a:cs typeface="微软雅黑"/>
              </a:endParaRPr>
            </a:p>
          </p:txBody>
        </p:sp>
        <p:sp>
          <p:nvSpPr>
            <p:cNvPr id="9" name="矩形 8"/>
            <p:cNvSpPr/>
            <p:nvPr/>
          </p:nvSpPr>
          <p:spPr>
            <a:xfrm>
              <a:off x="1713963" y="3080394"/>
              <a:ext cx="990537" cy="366609"/>
            </a:xfrm>
            <a:prstGeom prst="rect">
              <a:avLst/>
            </a:prstGeom>
            <a:solidFill>
              <a:srgbClr val="FFFF00">
                <a:alpha val="45000"/>
              </a:srgbClr>
            </a:solidFill>
            <a:ln w="12700">
              <a:solidFill>
                <a:srgbClr val="FFFFFF"/>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kumimoji="1" lang="en-US" altLang="zh-CN" sz="1400" dirty="0" smtClean="0">
                  <a:solidFill>
                    <a:schemeClr val="bg1"/>
                  </a:solidFill>
                  <a:latin typeface="微软雅黑"/>
                  <a:ea typeface="微软雅黑"/>
                  <a:cs typeface="微软雅黑"/>
                </a:rPr>
                <a:t>Maven</a:t>
              </a:r>
              <a:endParaRPr kumimoji="1" lang="zh-CN" altLang="en-US" sz="1400" dirty="0">
                <a:solidFill>
                  <a:schemeClr val="bg1"/>
                </a:solidFill>
                <a:latin typeface="微软雅黑"/>
                <a:ea typeface="微软雅黑"/>
                <a:cs typeface="微软雅黑"/>
              </a:endParaRPr>
            </a:p>
          </p:txBody>
        </p:sp>
        <p:sp>
          <p:nvSpPr>
            <p:cNvPr id="10" name="矩形 9"/>
            <p:cNvSpPr/>
            <p:nvPr/>
          </p:nvSpPr>
          <p:spPr>
            <a:xfrm>
              <a:off x="1713963" y="4244113"/>
              <a:ext cx="1004580" cy="338805"/>
            </a:xfrm>
            <a:prstGeom prst="rect">
              <a:avLst/>
            </a:prstGeom>
            <a:solidFill>
              <a:srgbClr val="FFFF00">
                <a:alpha val="45000"/>
              </a:srgbClr>
            </a:solidFill>
            <a:ln w="12700">
              <a:solidFill>
                <a:srgbClr val="FFFFFF"/>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kumimoji="1" lang="en-US" altLang="zh-CN" sz="1400" dirty="0" smtClean="0">
                  <a:solidFill>
                    <a:schemeClr val="bg1"/>
                  </a:solidFill>
                  <a:latin typeface="微软雅黑"/>
                  <a:ea typeface="微软雅黑"/>
                  <a:cs typeface="微软雅黑"/>
                </a:rPr>
                <a:t>GIT</a:t>
              </a:r>
              <a:endParaRPr kumimoji="1" lang="zh-CN" altLang="en-US" sz="1400" dirty="0">
                <a:solidFill>
                  <a:schemeClr val="bg1"/>
                </a:solidFill>
                <a:latin typeface="微软雅黑"/>
                <a:ea typeface="微软雅黑"/>
                <a:cs typeface="微软雅黑"/>
              </a:endParaRPr>
            </a:p>
          </p:txBody>
        </p:sp>
        <p:sp>
          <p:nvSpPr>
            <p:cNvPr id="11" name="矩形 10"/>
            <p:cNvSpPr/>
            <p:nvPr/>
          </p:nvSpPr>
          <p:spPr>
            <a:xfrm>
              <a:off x="1728006" y="5452025"/>
              <a:ext cx="976492" cy="378591"/>
            </a:xfrm>
            <a:prstGeom prst="rect">
              <a:avLst/>
            </a:prstGeom>
            <a:solidFill>
              <a:srgbClr val="FFFF00">
                <a:alpha val="45000"/>
              </a:srgbClr>
            </a:solidFill>
            <a:ln w="12700">
              <a:solidFill>
                <a:srgbClr val="FFFFFF"/>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kumimoji="1" lang="en-US" altLang="zh-CN" sz="1400" dirty="0" err="1">
                  <a:solidFill>
                    <a:schemeClr val="bg1"/>
                  </a:solidFill>
                  <a:latin typeface="微软雅黑"/>
                  <a:ea typeface="微软雅黑"/>
                  <a:cs typeface="微软雅黑"/>
                </a:rPr>
                <a:t>J</a:t>
              </a:r>
              <a:r>
                <a:rPr kumimoji="1" lang="en-US" altLang="zh-CN" sz="1400" dirty="0" err="1" smtClean="0">
                  <a:solidFill>
                    <a:schemeClr val="bg1"/>
                  </a:solidFill>
                  <a:latin typeface="微软雅黑"/>
                  <a:ea typeface="微软雅黑"/>
                  <a:cs typeface="微软雅黑"/>
                </a:rPr>
                <a:t>emeter</a:t>
              </a:r>
              <a:endParaRPr kumimoji="1" lang="zh-CN" altLang="en-US" sz="1400" dirty="0">
                <a:solidFill>
                  <a:schemeClr val="bg1"/>
                </a:solidFill>
                <a:latin typeface="微软雅黑"/>
                <a:ea typeface="微软雅黑"/>
                <a:cs typeface="微软雅黑"/>
              </a:endParaRPr>
            </a:p>
          </p:txBody>
        </p:sp>
        <p:sp>
          <p:nvSpPr>
            <p:cNvPr id="12" name="文本框 11"/>
            <p:cNvSpPr txBox="1"/>
            <p:nvPr/>
          </p:nvSpPr>
          <p:spPr>
            <a:xfrm>
              <a:off x="1756838" y="1519928"/>
              <a:ext cx="947661" cy="342692"/>
            </a:xfrm>
            <a:prstGeom prst="rect">
              <a:avLst/>
            </a:prstGeom>
            <a:noFill/>
            <a:ln>
              <a:solidFill>
                <a:srgbClr val="FFFFFF"/>
              </a:solidFill>
            </a:ln>
          </p:spPr>
          <p:txBody>
            <a:bodyPr wrap="square" rtlCol="0">
              <a:spAutoFit/>
            </a:bodyPr>
            <a:lstStyle/>
            <a:p>
              <a:pPr algn="ctr"/>
              <a:r>
                <a:rPr kumimoji="1" lang="zh-CN" altLang="en-US" sz="1400" dirty="0" smtClean="0">
                  <a:solidFill>
                    <a:schemeClr val="bg1"/>
                  </a:solidFill>
                  <a:latin typeface="微软雅黑"/>
                  <a:ea typeface="微软雅黑"/>
                  <a:cs typeface="微软雅黑"/>
                </a:rPr>
                <a:t>开发</a:t>
              </a:r>
              <a:endParaRPr kumimoji="1" lang="zh-CN" altLang="en-US" sz="1400" dirty="0">
                <a:solidFill>
                  <a:schemeClr val="bg1"/>
                </a:solidFill>
                <a:latin typeface="微软雅黑"/>
                <a:ea typeface="微软雅黑"/>
                <a:cs typeface="微软雅黑"/>
              </a:endParaRPr>
            </a:p>
          </p:txBody>
        </p:sp>
        <p:sp>
          <p:nvSpPr>
            <p:cNvPr id="13" name="文本框 12"/>
            <p:cNvSpPr txBox="1"/>
            <p:nvPr/>
          </p:nvSpPr>
          <p:spPr>
            <a:xfrm>
              <a:off x="1721395" y="2633299"/>
              <a:ext cx="984611" cy="342692"/>
            </a:xfrm>
            <a:prstGeom prst="rect">
              <a:avLst/>
            </a:prstGeom>
            <a:noFill/>
            <a:ln>
              <a:solidFill>
                <a:srgbClr val="FFFFFF"/>
              </a:solidFill>
            </a:ln>
          </p:spPr>
          <p:txBody>
            <a:bodyPr wrap="square" rtlCol="0">
              <a:spAutoFit/>
            </a:bodyPr>
            <a:lstStyle/>
            <a:p>
              <a:pPr algn="ctr"/>
              <a:r>
                <a:rPr kumimoji="1" lang="zh-CN" altLang="en-US" sz="1400" dirty="0" smtClean="0">
                  <a:solidFill>
                    <a:schemeClr val="bg1"/>
                  </a:solidFill>
                  <a:latin typeface="微软雅黑"/>
                  <a:ea typeface="微软雅黑"/>
                  <a:cs typeface="微软雅黑"/>
                </a:rPr>
                <a:t>项目构建</a:t>
              </a:r>
              <a:endParaRPr kumimoji="1" lang="zh-CN" altLang="en-US" sz="1400" dirty="0">
                <a:solidFill>
                  <a:schemeClr val="bg1"/>
                </a:solidFill>
                <a:latin typeface="微软雅黑"/>
                <a:ea typeface="微软雅黑"/>
                <a:cs typeface="微软雅黑"/>
              </a:endParaRPr>
            </a:p>
          </p:txBody>
        </p:sp>
        <p:sp>
          <p:nvSpPr>
            <p:cNvPr id="14" name="文本框 13"/>
            <p:cNvSpPr txBox="1"/>
            <p:nvPr/>
          </p:nvSpPr>
          <p:spPr>
            <a:xfrm>
              <a:off x="1707351" y="3772733"/>
              <a:ext cx="1018941" cy="342692"/>
            </a:xfrm>
            <a:prstGeom prst="rect">
              <a:avLst/>
            </a:prstGeom>
            <a:noFill/>
            <a:ln>
              <a:solidFill>
                <a:srgbClr val="FFFFFF"/>
              </a:solidFill>
            </a:ln>
          </p:spPr>
          <p:txBody>
            <a:bodyPr wrap="square" rtlCol="0">
              <a:spAutoFit/>
            </a:bodyPr>
            <a:lstStyle/>
            <a:p>
              <a:pPr algn="ctr"/>
              <a:r>
                <a:rPr kumimoji="1" lang="zh-CN" altLang="en-US" sz="1400" smtClean="0">
                  <a:solidFill>
                    <a:schemeClr val="bg1"/>
                  </a:solidFill>
                  <a:latin typeface="微软雅黑"/>
                  <a:ea typeface="微软雅黑"/>
                  <a:cs typeface="微软雅黑"/>
                </a:rPr>
                <a:t>代码文档</a:t>
              </a:r>
              <a:endParaRPr kumimoji="1" lang="zh-CN" altLang="en-US" sz="1400" dirty="0">
                <a:solidFill>
                  <a:schemeClr val="bg1"/>
                </a:solidFill>
                <a:latin typeface="微软雅黑"/>
                <a:ea typeface="微软雅黑"/>
                <a:cs typeface="微软雅黑"/>
              </a:endParaRPr>
            </a:p>
          </p:txBody>
        </p:sp>
        <p:sp>
          <p:nvSpPr>
            <p:cNvPr id="15" name="文本框 14"/>
            <p:cNvSpPr txBox="1"/>
            <p:nvPr/>
          </p:nvSpPr>
          <p:spPr>
            <a:xfrm>
              <a:off x="1738346" y="4980402"/>
              <a:ext cx="966153" cy="342692"/>
            </a:xfrm>
            <a:prstGeom prst="rect">
              <a:avLst/>
            </a:prstGeom>
            <a:noFill/>
            <a:ln>
              <a:solidFill>
                <a:srgbClr val="FFFFFF"/>
              </a:solidFill>
            </a:ln>
          </p:spPr>
          <p:txBody>
            <a:bodyPr wrap="square" rtlCol="0">
              <a:spAutoFit/>
            </a:bodyPr>
            <a:lstStyle/>
            <a:p>
              <a:pPr algn="ctr"/>
              <a:r>
                <a:rPr kumimoji="1" lang="zh-CN" altLang="en-US" sz="1400" dirty="0" smtClean="0">
                  <a:solidFill>
                    <a:schemeClr val="bg1"/>
                  </a:solidFill>
                  <a:latin typeface="微软雅黑"/>
                  <a:ea typeface="微软雅黑"/>
                  <a:cs typeface="微软雅黑"/>
                </a:rPr>
                <a:t>测试</a:t>
              </a:r>
              <a:endParaRPr kumimoji="1" lang="zh-CN" altLang="en-US" sz="1400" dirty="0">
                <a:solidFill>
                  <a:schemeClr val="bg1"/>
                </a:solidFill>
                <a:latin typeface="微软雅黑"/>
                <a:ea typeface="微软雅黑"/>
                <a:cs typeface="微软雅黑"/>
              </a:endParaRPr>
            </a:p>
          </p:txBody>
        </p:sp>
        <p:sp>
          <p:nvSpPr>
            <p:cNvPr id="16" name="矩形 15"/>
            <p:cNvSpPr/>
            <p:nvPr/>
          </p:nvSpPr>
          <p:spPr>
            <a:xfrm>
              <a:off x="1621537" y="1386371"/>
              <a:ext cx="1209361" cy="1075335"/>
            </a:xfrm>
            <a:prstGeom prst="rect">
              <a:avLst/>
            </a:prstGeom>
            <a:noFill/>
            <a:ln w="12700">
              <a:solidFill>
                <a:srgbClr val="FFFFFF"/>
              </a:solidFill>
              <a:prstDash val="sysDot"/>
            </a:ln>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zh-CN" altLang="en-US" sz="1400">
                <a:solidFill>
                  <a:schemeClr val="bg1"/>
                </a:solidFill>
                <a:latin typeface="微软雅黑"/>
                <a:ea typeface="微软雅黑"/>
                <a:cs typeface="微软雅黑"/>
              </a:endParaRPr>
            </a:p>
          </p:txBody>
        </p:sp>
        <p:sp>
          <p:nvSpPr>
            <p:cNvPr id="17" name="矩形 16"/>
            <p:cNvSpPr/>
            <p:nvPr/>
          </p:nvSpPr>
          <p:spPr>
            <a:xfrm>
              <a:off x="1618672" y="2556597"/>
              <a:ext cx="1212226" cy="1024638"/>
            </a:xfrm>
            <a:prstGeom prst="rect">
              <a:avLst/>
            </a:prstGeom>
            <a:noFill/>
            <a:ln w="12700">
              <a:solidFill>
                <a:srgbClr val="FFFFFF"/>
              </a:solidFill>
              <a:prstDash val="sysDot"/>
            </a:ln>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zh-CN" altLang="en-US" sz="1400">
                <a:solidFill>
                  <a:schemeClr val="bg1"/>
                </a:solidFill>
                <a:latin typeface="微软雅黑"/>
                <a:ea typeface="微软雅黑"/>
                <a:cs typeface="微软雅黑"/>
              </a:endParaRPr>
            </a:p>
          </p:txBody>
        </p:sp>
        <p:sp>
          <p:nvSpPr>
            <p:cNvPr id="18" name="矩形 17"/>
            <p:cNvSpPr/>
            <p:nvPr/>
          </p:nvSpPr>
          <p:spPr>
            <a:xfrm>
              <a:off x="1618672" y="3640157"/>
              <a:ext cx="1212226" cy="1039988"/>
            </a:xfrm>
            <a:prstGeom prst="rect">
              <a:avLst/>
            </a:prstGeom>
            <a:noFill/>
            <a:ln w="12700">
              <a:solidFill>
                <a:srgbClr val="FFFFFF"/>
              </a:solidFill>
              <a:prstDash val="sysDot"/>
            </a:ln>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zh-CN" altLang="en-US" sz="1400">
                <a:solidFill>
                  <a:schemeClr val="bg1"/>
                </a:solidFill>
                <a:latin typeface="微软雅黑"/>
                <a:ea typeface="微软雅黑"/>
                <a:cs typeface="微软雅黑"/>
              </a:endParaRPr>
            </a:p>
          </p:txBody>
        </p:sp>
        <p:sp>
          <p:nvSpPr>
            <p:cNvPr id="19" name="矩形 18"/>
            <p:cNvSpPr/>
            <p:nvPr/>
          </p:nvSpPr>
          <p:spPr>
            <a:xfrm>
              <a:off x="1618673" y="4818608"/>
              <a:ext cx="1212226" cy="1252103"/>
            </a:xfrm>
            <a:prstGeom prst="rect">
              <a:avLst/>
            </a:prstGeom>
            <a:noFill/>
            <a:ln w="12700">
              <a:solidFill>
                <a:srgbClr val="FFFFFF"/>
              </a:solidFill>
              <a:prstDash val="sysDot"/>
            </a:ln>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zh-CN" altLang="en-US" sz="1400">
                <a:solidFill>
                  <a:schemeClr val="bg1"/>
                </a:solidFill>
                <a:latin typeface="微软雅黑"/>
                <a:ea typeface="微软雅黑"/>
                <a:cs typeface="微软雅黑"/>
              </a:endParaRPr>
            </a:p>
          </p:txBody>
        </p:sp>
        <p:sp>
          <p:nvSpPr>
            <p:cNvPr id="20" name="矩形 19"/>
            <p:cNvSpPr/>
            <p:nvPr/>
          </p:nvSpPr>
          <p:spPr>
            <a:xfrm>
              <a:off x="1426464" y="780288"/>
              <a:ext cx="1524000" cy="5437631"/>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solidFill>
                  <a:schemeClr val="bg1"/>
                </a:solidFill>
                <a:latin typeface="微软雅黑"/>
                <a:ea typeface="微软雅黑"/>
                <a:cs typeface="微软雅黑"/>
              </a:endParaRPr>
            </a:p>
          </p:txBody>
        </p:sp>
        <p:sp>
          <p:nvSpPr>
            <p:cNvPr id="22" name="矩形 21"/>
            <p:cNvSpPr/>
            <p:nvPr/>
          </p:nvSpPr>
          <p:spPr>
            <a:xfrm rot="5400000">
              <a:off x="5438977" y="-1228051"/>
              <a:ext cx="1411584" cy="5437632"/>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solidFill>
                  <a:schemeClr val="bg1"/>
                </a:solidFill>
                <a:latin typeface="微软雅黑"/>
                <a:ea typeface="微软雅黑"/>
                <a:cs typeface="微软雅黑"/>
              </a:endParaRPr>
            </a:p>
          </p:txBody>
        </p:sp>
        <p:sp>
          <p:nvSpPr>
            <p:cNvPr id="23" name="矩形 22"/>
            <p:cNvSpPr/>
            <p:nvPr/>
          </p:nvSpPr>
          <p:spPr>
            <a:xfrm>
              <a:off x="3831590" y="1489484"/>
              <a:ext cx="943276" cy="353388"/>
            </a:xfrm>
            <a:prstGeom prst="rect">
              <a:avLst/>
            </a:prstGeom>
            <a:solidFill>
              <a:srgbClr val="92D050">
                <a:alpha val="45000"/>
              </a:srgbClr>
            </a:solidFill>
            <a:ln w="12700">
              <a:solidFill>
                <a:srgbClr val="FFFFFF"/>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1400" dirty="0" smtClean="0">
                  <a:solidFill>
                    <a:schemeClr val="bg1"/>
                  </a:solidFill>
                  <a:latin typeface="微软雅黑"/>
                  <a:ea typeface="微软雅黑"/>
                  <a:cs typeface="微软雅黑"/>
                </a:rPr>
                <a:t>用户</a:t>
              </a:r>
              <a:endParaRPr kumimoji="1" lang="zh-CN" altLang="en-US" sz="1400" dirty="0">
                <a:solidFill>
                  <a:schemeClr val="bg1"/>
                </a:solidFill>
                <a:latin typeface="微软雅黑"/>
                <a:ea typeface="微软雅黑"/>
                <a:cs typeface="微软雅黑"/>
              </a:endParaRPr>
            </a:p>
          </p:txBody>
        </p:sp>
        <p:sp>
          <p:nvSpPr>
            <p:cNvPr id="24" name="矩形 23"/>
            <p:cNvSpPr/>
            <p:nvPr/>
          </p:nvSpPr>
          <p:spPr>
            <a:xfrm>
              <a:off x="5055187" y="1489485"/>
              <a:ext cx="943276" cy="353535"/>
            </a:xfrm>
            <a:prstGeom prst="rect">
              <a:avLst/>
            </a:prstGeom>
            <a:solidFill>
              <a:srgbClr val="92D050">
                <a:alpha val="45000"/>
              </a:srgbClr>
            </a:solidFill>
            <a:ln w="12700">
              <a:solidFill>
                <a:srgbClr val="FFFFFF"/>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1400" dirty="0" smtClean="0">
                  <a:solidFill>
                    <a:schemeClr val="bg1"/>
                  </a:solidFill>
                  <a:latin typeface="微软雅黑"/>
                  <a:ea typeface="微软雅黑"/>
                  <a:cs typeface="微软雅黑"/>
                </a:rPr>
                <a:t>安全</a:t>
              </a:r>
              <a:endParaRPr kumimoji="1" lang="zh-CN" altLang="en-US" sz="1400" dirty="0">
                <a:solidFill>
                  <a:schemeClr val="bg1"/>
                </a:solidFill>
                <a:latin typeface="微软雅黑"/>
                <a:ea typeface="微软雅黑"/>
                <a:cs typeface="微软雅黑"/>
              </a:endParaRPr>
            </a:p>
          </p:txBody>
        </p:sp>
        <p:sp>
          <p:nvSpPr>
            <p:cNvPr id="25" name="矩形 24"/>
            <p:cNvSpPr/>
            <p:nvPr/>
          </p:nvSpPr>
          <p:spPr>
            <a:xfrm>
              <a:off x="6282135" y="1474755"/>
              <a:ext cx="943276" cy="368266"/>
            </a:xfrm>
            <a:prstGeom prst="rect">
              <a:avLst/>
            </a:prstGeom>
            <a:solidFill>
              <a:srgbClr val="92D050">
                <a:alpha val="45000"/>
              </a:srgbClr>
            </a:solidFill>
            <a:ln w="12700">
              <a:solidFill>
                <a:srgbClr val="FFFFFF"/>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1400" dirty="0" smtClean="0">
                  <a:solidFill>
                    <a:schemeClr val="bg1"/>
                  </a:solidFill>
                  <a:latin typeface="微软雅黑"/>
                  <a:ea typeface="微软雅黑"/>
                  <a:cs typeface="微软雅黑"/>
                </a:rPr>
                <a:t>合约</a:t>
              </a:r>
              <a:endParaRPr kumimoji="1" lang="zh-CN" altLang="en-US" sz="1400" dirty="0">
                <a:solidFill>
                  <a:schemeClr val="bg1"/>
                </a:solidFill>
                <a:latin typeface="微软雅黑"/>
                <a:ea typeface="微软雅黑"/>
                <a:cs typeface="微软雅黑"/>
              </a:endParaRPr>
            </a:p>
          </p:txBody>
        </p:sp>
        <p:sp>
          <p:nvSpPr>
            <p:cNvPr id="26" name="矩形 25"/>
            <p:cNvSpPr/>
            <p:nvPr/>
          </p:nvSpPr>
          <p:spPr>
            <a:xfrm>
              <a:off x="7513527" y="1474755"/>
              <a:ext cx="943276" cy="368266"/>
            </a:xfrm>
            <a:prstGeom prst="rect">
              <a:avLst/>
            </a:prstGeom>
            <a:solidFill>
              <a:srgbClr val="92D050">
                <a:alpha val="45000"/>
              </a:srgbClr>
            </a:solidFill>
            <a:ln w="12700">
              <a:solidFill>
                <a:srgbClr val="FFFFFF"/>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1400" dirty="0" smtClean="0">
                  <a:solidFill>
                    <a:schemeClr val="bg1"/>
                  </a:solidFill>
                  <a:latin typeface="微软雅黑"/>
                  <a:ea typeface="微软雅黑"/>
                  <a:cs typeface="微软雅黑"/>
                </a:rPr>
                <a:t>扩展</a:t>
              </a:r>
              <a:endParaRPr kumimoji="1" lang="zh-CN" altLang="en-US" sz="1400" dirty="0">
                <a:solidFill>
                  <a:schemeClr val="bg1"/>
                </a:solidFill>
                <a:latin typeface="微软雅黑"/>
                <a:ea typeface="微软雅黑"/>
                <a:cs typeface="微软雅黑"/>
              </a:endParaRPr>
            </a:p>
          </p:txBody>
        </p:sp>
        <p:sp>
          <p:nvSpPr>
            <p:cNvPr id="27" name="矩形 26"/>
            <p:cNvSpPr/>
            <p:nvPr/>
          </p:nvSpPr>
          <p:spPr>
            <a:xfrm>
              <a:off x="3633216" y="1342682"/>
              <a:ext cx="5047488" cy="653765"/>
            </a:xfrm>
            <a:prstGeom prst="rect">
              <a:avLst/>
            </a:prstGeom>
            <a:noFill/>
            <a:ln w="12700">
              <a:solidFill>
                <a:srgbClr val="FFFFFF"/>
              </a:solidFill>
              <a:prstDash val="sysDot"/>
            </a:ln>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zh-CN" altLang="en-US" sz="1400">
                <a:solidFill>
                  <a:schemeClr val="bg1"/>
                </a:solidFill>
                <a:latin typeface="微软雅黑"/>
                <a:ea typeface="微软雅黑"/>
                <a:cs typeface="微软雅黑"/>
              </a:endParaRPr>
            </a:p>
          </p:txBody>
        </p:sp>
        <p:sp>
          <p:nvSpPr>
            <p:cNvPr id="29" name="矩形 28"/>
            <p:cNvSpPr/>
            <p:nvPr/>
          </p:nvSpPr>
          <p:spPr>
            <a:xfrm>
              <a:off x="3696813" y="3029008"/>
              <a:ext cx="943276" cy="442762"/>
            </a:xfrm>
            <a:prstGeom prst="rect">
              <a:avLst/>
            </a:prstGeom>
            <a:solidFill>
              <a:srgbClr val="00B0F0">
                <a:alpha val="45000"/>
              </a:srgbClr>
            </a:solidFill>
            <a:ln w="12700">
              <a:solidFill>
                <a:srgbClr val="FFFFFF"/>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1400" dirty="0" smtClean="0">
                  <a:solidFill>
                    <a:schemeClr val="bg1"/>
                  </a:solidFill>
                  <a:latin typeface="微软雅黑"/>
                  <a:ea typeface="微软雅黑"/>
                  <a:cs typeface="微软雅黑"/>
                </a:rPr>
                <a:t>认证</a:t>
              </a:r>
              <a:endParaRPr kumimoji="1" lang="en-US" altLang="zh-CN" sz="1400" dirty="0" smtClean="0">
                <a:solidFill>
                  <a:schemeClr val="bg1"/>
                </a:solidFill>
                <a:latin typeface="微软雅黑"/>
                <a:ea typeface="微软雅黑"/>
                <a:cs typeface="微软雅黑"/>
              </a:endParaRPr>
            </a:p>
          </p:txBody>
        </p:sp>
        <p:sp>
          <p:nvSpPr>
            <p:cNvPr id="30" name="矩形 29"/>
            <p:cNvSpPr/>
            <p:nvPr/>
          </p:nvSpPr>
          <p:spPr>
            <a:xfrm>
              <a:off x="3696813" y="3722955"/>
              <a:ext cx="943276" cy="442762"/>
            </a:xfrm>
            <a:prstGeom prst="rect">
              <a:avLst/>
            </a:prstGeom>
            <a:solidFill>
              <a:srgbClr val="00B0F0">
                <a:alpha val="45000"/>
              </a:srgbClr>
            </a:solidFill>
            <a:ln w="12700">
              <a:solidFill>
                <a:srgbClr val="FFFFFF"/>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1400" dirty="0" smtClean="0">
                  <a:solidFill>
                    <a:schemeClr val="bg1"/>
                  </a:solidFill>
                  <a:latin typeface="微软雅黑"/>
                  <a:ea typeface="微软雅黑"/>
                  <a:cs typeface="微软雅黑"/>
                </a:rPr>
                <a:t>权限</a:t>
              </a:r>
              <a:endParaRPr kumimoji="1" lang="zh-CN" altLang="en-US" sz="1400" dirty="0">
                <a:solidFill>
                  <a:schemeClr val="bg1"/>
                </a:solidFill>
                <a:latin typeface="微软雅黑"/>
                <a:ea typeface="微软雅黑"/>
                <a:cs typeface="微软雅黑"/>
              </a:endParaRPr>
            </a:p>
          </p:txBody>
        </p:sp>
        <p:sp>
          <p:nvSpPr>
            <p:cNvPr id="31" name="矩形 30"/>
            <p:cNvSpPr/>
            <p:nvPr/>
          </p:nvSpPr>
          <p:spPr>
            <a:xfrm>
              <a:off x="3696813" y="4405327"/>
              <a:ext cx="943276" cy="442762"/>
            </a:xfrm>
            <a:prstGeom prst="rect">
              <a:avLst/>
            </a:prstGeom>
            <a:solidFill>
              <a:srgbClr val="00B0F0">
                <a:alpha val="45000"/>
              </a:srgbClr>
            </a:solidFill>
            <a:ln w="12700">
              <a:solidFill>
                <a:srgbClr val="FFFFFF"/>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1400" dirty="0" smtClean="0">
                  <a:solidFill>
                    <a:schemeClr val="bg1"/>
                  </a:solidFill>
                  <a:latin typeface="微软雅黑"/>
                  <a:ea typeface="微软雅黑"/>
                  <a:cs typeface="微软雅黑"/>
                </a:rPr>
                <a:t>审计</a:t>
              </a:r>
              <a:endParaRPr kumimoji="1" lang="zh-CN" altLang="en-US" sz="1400" dirty="0">
                <a:solidFill>
                  <a:schemeClr val="bg1"/>
                </a:solidFill>
                <a:latin typeface="微软雅黑"/>
                <a:ea typeface="微软雅黑"/>
                <a:cs typeface="微软雅黑"/>
              </a:endParaRPr>
            </a:p>
          </p:txBody>
        </p:sp>
        <p:sp>
          <p:nvSpPr>
            <p:cNvPr id="32" name="矩形 31"/>
            <p:cNvSpPr/>
            <p:nvPr/>
          </p:nvSpPr>
          <p:spPr>
            <a:xfrm>
              <a:off x="3409315" y="2371939"/>
              <a:ext cx="1524000" cy="2785278"/>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solidFill>
                  <a:schemeClr val="bg1"/>
                </a:solidFill>
                <a:latin typeface="微软雅黑"/>
                <a:ea typeface="微软雅黑"/>
                <a:cs typeface="微软雅黑"/>
              </a:endParaRPr>
            </a:p>
          </p:txBody>
        </p:sp>
        <p:sp>
          <p:nvSpPr>
            <p:cNvPr id="33" name="文本框 32"/>
            <p:cNvSpPr txBox="1"/>
            <p:nvPr/>
          </p:nvSpPr>
          <p:spPr>
            <a:xfrm>
              <a:off x="3701648" y="2505898"/>
              <a:ext cx="895566" cy="356069"/>
            </a:xfrm>
            <a:prstGeom prst="rect">
              <a:avLst/>
            </a:prstGeom>
            <a:noFill/>
            <a:ln>
              <a:solidFill>
                <a:srgbClr val="FFFFFF"/>
              </a:solidFill>
            </a:ln>
          </p:spPr>
          <p:txBody>
            <a:bodyPr wrap="square" rtlCol="0">
              <a:spAutoFit/>
            </a:bodyPr>
            <a:lstStyle/>
            <a:p>
              <a:pPr algn="ctr"/>
              <a:r>
                <a:rPr kumimoji="1" lang="zh-CN" altLang="en-US" sz="1400" dirty="0" smtClean="0">
                  <a:solidFill>
                    <a:schemeClr val="bg1"/>
                  </a:solidFill>
                  <a:latin typeface="微软雅黑"/>
                  <a:ea typeface="微软雅黑"/>
                  <a:cs typeface="微软雅黑"/>
                </a:rPr>
                <a:t>安全</a:t>
              </a:r>
              <a:endParaRPr kumimoji="1" lang="zh-CN" altLang="en-US" sz="1400" dirty="0">
                <a:solidFill>
                  <a:schemeClr val="bg1"/>
                </a:solidFill>
                <a:latin typeface="微软雅黑"/>
                <a:ea typeface="微软雅黑"/>
                <a:cs typeface="微软雅黑"/>
              </a:endParaRPr>
            </a:p>
          </p:txBody>
        </p:sp>
        <p:sp>
          <p:nvSpPr>
            <p:cNvPr id="34" name="矩形 33"/>
            <p:cNvSpPr/>
            <p:nvPr/>
          </p:nvSpPr>
          <p:spPr>
            <a:xfrm>
              <a:off x="5523962" y="3040740"/>
              <a:ext cx="943276" cy="442762"/>
            </a:xfrm>
            <a:prstGeom prst="rect">
              <a:avLst/>
            </a:prstGeom>
            <a:solidFill>
              <a:srgbClr val="00B0F0">
                <a:alpha val="45000"/>
              </a:srgbClr>
            </a:solidFill>
            <a:ln w="12700">
              <a:solidFill>
                <a:srgbClr val="FFFFFF"/>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1400" dirty="0" smtClean="0">
                  <a:solidFill>
                    <a:schemeClr val="bg1"/>
                  </a:solidFill>
                  <a:latin typeface="微软雅黑"/>
                  <a:ea typeface="微软雅黑"/>
                  <a:cs typeface="微软雅黑"/>
                </a:rPr>
                <a:t>共识</a:t>
              </a:r>
              <a:endParaRPr kumimoji="1" lang="en-US" altLang="zh-CN" sz="1400" dirty="0" smtClean="0">
                <a:solidFill>
                  <a:schemeClr val="bg1"/>
                </a:solidFill>
                <a:latin typeface="微软雅黑"/>
                <a:ea typeface="微软雅黑"/>
                <a:cs typeface="微软雅黑"/>
              </a:endParaRPr>
            </a:p>
          </p:txBody>
        </p:sp>
        <p:sp>
          <p:nvSpPr>
            <p:cNvPr id="35" name="矩形 34"/>
            <p:cNvSpPr/>
            <p:nvPr/>
          </p:nvSpPr>
          <p:spPr>
            <a:xfrm>
              <a:off x="5523962" y="3734687"/>
              <a:ext cx="943276" cy="442762"/>
            </a:xfrm>
            <a:prstGeom prst="rect">
              <a:avLst/>
            </a:prstGeom>
            <a:solidFill>
              <a:srgbClr val="00B0F0">
                <a:alpha val="45000"/>
              </a:srgbClr>
            </a:solidFill>
            <a:ln w="12700">
              <a:solidFill>
                <a:srgbClr val="FFFFFF"/>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kumimoji="1" lang="en-US" altLang="zh-CN" sz="1400" dirty="0" smtClean="0">
                  <a:solidFill>
                    <a:schemeClr val="bg1"/>
                  </a:solidFill>
                  <a:latin typeface="微软雅黑"/>
                  <a:ea typeface="微软雅黑"/>
                  <a:cs typeface="微软雅黑"/>
                </a:rPr>
                <a:t>P2P</a:t>
              </a:r>
            </a:p>
          </p:txBody>
        </p:sp>
        <p:sp>
          <p:nvSpPr>
            <p:cNvPr id="36" name="矩形 35"/>
            <p:cNvSpPr/>
            <p:nvPr/>
          </p:nvSpPr>
          <p:spPr>
            <a:xfrm>
              <a:off x="5523962" y="4417059"/>
              <a:ext cx="943276" cy="442762"/>
            </a:xfrm>
            <a:prstGeom prst="rect">
              <a:avLst/>
            </a:prstGeom>
            <a:solidFill>
              <a:srgbClr val="00B0F0">
                <a:alpha val="45000"/>
              </a:srgbClr>
            </a:solidFill>
            <a:ln w="12700">
              <a:solidFill>
                <a:srgbClr val="FFFFFF"/>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1400" dirty="0" smtClean="0">
                  <a:solidFill>
                    <a:schemeClr val="bg1"/>
                  </a:solidFill>
                  <a:latin typeface="微软雅黑"/>
                  <a:ea typeface="微软雅黑"/>
                  <a:cs typeface="微软雅黑"/>
                </a:rPr>
                <a:t>分布式账本</a:t>
              </a:r>
              <a:endParaRPr kumimoji="1" lang="zh-CN" altLang="en-US" sz="1400" dirty="0">
                <a:solidFill>
                  <a:schemeClr val="bg1"/>
                </a:solidFill>
                <a:latin typeface="微软雅黑"/>
                <a:ea typeface="微软雅黑"/>
                <a:cs typeface="微软雅黑"/>
              </a:endParaRPr>
            </a:p>
          </p:txBody>
        </p:sp>
        <p:sp>
          <p:nvSpPr>
            <p:cNvPr id="37" name="矩形 36"/>
            <p:cNvSpPr/>
            <p:nvPr/>
          </p:nvSpPr>
          <p:spPr>
            <a:xfrm>
              <a:off x="5236464" y="2383671"/>
              <a:ext cx="1524000" cy="2785277"/>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solidFill>
                  <a:schemeClr val="bg1"/>
                </a:solidFill>
                <a:latin typeface="微软雅黑"/>
                <a:ea typeface="微软雅黑"/>
                <a:cs typeface="微软雅黑"/>
              </a:endParaRPr>
            </a:p>
          </p:txBody>
        </p:sp>
        <p:sp>
          <p:nvSpPr>
            <p:cNvPr id="38" name="文本框 37"/>
            <p:cNvSpPr txBox="1"/>
            <p:nvPr/>
          </p:nvSpPr>
          <p:spPr>
            <a:xfrm>
              <a:off x="5527411" y="2505898"/>
              <a:ext cx="940970" cy="342692"/>
            </a:xfrm>
            <a:prstGeom prst="rect">
              <a:avLst/>
            </a:prstGeom>
            <a:noFill/>
            <a:ln>
              <a:solidFill>
                <a:srgbClr val="FFFFFF"/>
              </a:solidFill>
            </a:ln>
          </p:spPr>
          <p:txBody>
            <a:bodyPr wrap="square" rtlCol="0">
              <a:spAutoFit/>
            </a:bodyPr>
            <a:lstStyle/>
            <a:p>
              <a:pPr algn="ctr"/>
              <a:r>
                <a:rPr kumimoji="1" lang="zh-CN" altLang="en-US" sz="1400" dirty="0" smtClean="0">
                  <a:solidFill>
                    <a:schemeClr val="bg1"/>
                  </a:solidFill>
                  <a:latin typeface="微软雅黑"/>
                  <a:ea typeface="微软雅黑"/>
                  <a:cs typeface="微软雅黑"/>
                </a:rPr>
                <a:t>区块</a:t>
              </a:r>
              <a:endParaRPr kumimoji="1" lang="zh-CN" altLang="en-US" sz="1400" dirty="0">
                <a:solidFill>
                  <a:schemeClr val="bg1"/>
                </a:solidFill>
                <a:latin typeface="微软雅黑"/>
                <a:ea typeface="微软雅黑"/>
                <a:cs typeface="微软雅黑"/>
              </a:endParaRPr>
            </a:p>
          </p:txBody>
        </p:sp>
        <p:sp>
          <p:nvSpPr>
            <p:cNvPr id="39" name="矩形 38"/>
            <p:cNvSpPr/>
            <p:nvPr/>
          </p:nvSpPr>
          <p:spPr>
            <a:xfrm>
              <a:off x="7627083" y="3036153"/>
              <a:ext cx="943276" cy="442762"/>
            </a:xfrm>
            <a:prstGeom prst="rect">
              <a:avLst/>
            </a:prstGeom>
            <a:solidFill>
              <a:srgbClr val="00B0F0">
                <a:alpha val="45000"/>
              </a:srgbClr>
            </a:solidFill>
            <a:ln w="12700">
              <a:solidFill>
                <a:srgbClr val="FFFFFF"/>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1400" dirty="0" smtClean="0">
                  <a:solidFill>
                    <a:schemeClr val="bg1"/>
                  </a:solidFill>
                  <a:latin typeface="微软雅黑"/>
                  <a:ea typeface="微软雅黑"/>
                  <a:cs typeface="微软雅黑"/>
                </a:rPr>
                <a:t>模拟机</a:t>
              </a:r>
              <a:endParaRPr kumimoji="1" lang="en-US" altLang="zh-CN" sz="1400" dirty="0" smtClean="0">
                <a:solidFill>
                  <a:schemeClr val="bg1"/>
                </a:solidFill>
                <a:latin typeface="微软雅黑"/>
                <a:ea typeface="微软雅黑"/>
                <a:cs typeface="微软雅黑"/>
              </a:endParaRPr>
            </a:p>
          </p:txBody>
        </p:sp>
        <p:sp>
          <p:nvSpPr>
            <p:cNvPr id="40" name="矩形 39"/>
            <p:cNvSpPr/>
            <p:nvPr/>
          </p:nvSpPr>
          <p:spPr>
            <a:xfrm>
              <a:off x="7627083" y="3730100"/>
              <a:ext cx="943276" cy="442762"/>
            </a:xfrm>
            <a:prstGeom prst="rect">
              <a:avLst/>
            </a:prstGeom>
            <a:solidFill>
              <a:srgbClr val="00B0F0">
                <a:alpha val="45000"/>
              </a:srgbClr>
            </a:solidFill>
            <a:ln w="12700">
              <a:solidFill>
                <a:srgbClr val="FFFFFF"/>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1400" dirty="0" smtClean="0">
                  <a:solidFill>
                    <a:schemeClr val="bg1"/>
                  </a:solidFill>
                  <a:latin typeface="微软雅黑"/>
                  <a:ea typeface="微软雅黑"/>
                  <a:cs typeface="微软雅黑"/>
                </a:rPr>
                <a:t>认证</a:t>
              </a:r>
            </a:p>
          </p:txBody>
        </p:sp>
        <p:sp>
          <p:nvSpPr>
            <p:cNvPr id="41" name="矩形 40"/>
            <p:cNvSpPr/>
            <p:nvPr/>
          </p:nvSpPr>
          <p:spPr>
            <a:xfrm>
              <a:off x="7627083" y="4412472"/>
              <a:ext cx="943276" cy="442762"/>
            </a:xfrm>
            <a:prstGeom prst="rect">
              <a:avLst/>
            </a:prstGeom>
            <a:solidFill>
              <a:srgbClr val="00B0F0">
                <a:alpha val="45000"/>
              </a:srgbClr>
            </a:solidFill>
            <a:ln w="12700">
              <a:solidFill>
                <a:srgbClr val="FFFFFF"/>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1400" dirty="0" smtClean="0">
                  <a:solidFill>
                    <a:schemeClr val="bg1"/>
                  </a:solidFill>
                  <a:latin typeface="微软雅黑"/>
                  <a:ea typeface="微软雅黑"/>
                  <a:cs typeface="微软雅黑"/>
                </a:rPr>
                <a:t>状态</a:t>
              </a:r>
              <a:endParaRPr kumimoji="1" lang="en-US" altLang="zh-CN" sz="1400" dirty="0" smtClean="0">
                <a:solidFill>
                  <a:schemeClr val="bg1"/>
                </a:solidFill>
                <a:latin typeface="微软雅黑"/>
                <a:ea typeface="微软雅黑"/>
                <a:cs typeface="微软雅黑"/>
              </a:endParaRPr>
            </a:p>
          </p:txBody>
        </p:sp>
        <p:sp>
          <p:nvSpPr>
            <p:cNvPr id="42" name="矩形 41"/>
            <p:cNvSpPr/>
            <p:nvPr/>
          </p:nvSpPr>
          <p:spPr>
            <a:xfrm>
              <a:off x="7339585" y="2379084"/>
              <a:ext cx="1524000" cy="2785277"/>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solidFill>
                  <a:schemeClr val="bg1"/>
                </a:solidFill>
                <a:latin typeface="微软雅黑"/>
                <a:ea typeface="微软雅黑"/>
                <a:cs typeface="微软雅黑"/>
              </a:endParaRPr>
            </a:p>
          </p:txBody>
        </p:sp>
        <p:sp>
          <p:nvSpPr>
            <p:cNvPr id="43" name="文本框 42"/>
            <p:cNvSpPr txBox="1"/>
            <p:nvPr/>
          </p:nvSpPr>
          <p:spPr>
            <a:xfrm>
              <a:off x="7634061" y="2535362"/>
              <a:ext cx="926927" cy="342692"/>
            </a:xfrm>
            <a:prstGeom prst="rect">
              <a:avLst/>
            </a:prstGeom>
            <a:noFill/>
            <a:ln>
              <a:solidFill>
                <a:srgbClr val="FFFFFF"/>
              </a:solidFill>
            </a:ln>
          </p:spPr>
          <p:txBody>
            <a:bodyPr wrap="square" rtlCol="0">
              <a:spAutoFit/>
            </a:bodyPr>
            <a:lstStyle/>
            <a:p>
              <a:pPr algn="ctr"/>
              <a:r>
                <a:rPr kumimoji="1" lang="zh-CN" altLang="en-US" sz="1400" dirty="0" smtClean="0">
                  <a:solidFill>
                    <a:schemeClr val="bg1"/>
                  </a:solidFill>
                  <a:latin typeface="微软雅黑"/>
                  <a:ea typeface="微软雅黑"/>
                  <a:cs typeface="微软雅黑"/>
                </a:rPr>
                <a:t>合约</a:t>
              </a:r>
              <a:endParaRPr kumimoji="1" lang="zh-CN" altLang="en-US" sz="1400" dirty="0">
                <a:solidFill>
                  <a:schemeClr val="bg1"/>
                </a:solidFill>
                <a:latin typeface="微软雅黑"/>
                <a:ea typeface="微软雅黑"/>
                <a:cs typeface="微软雅黑"/>
              </a:endParaRPr>
            </a:p>
          </p:txBody>
        </p:sp>
        <p:sp>
          <p:nvSpPr>
            <p:cNvPr id="44" name="矩形 43"/>
            <p:cNvSpPr/>
            <p:nvPr/>
          </p:nvSpPr>
          <p:spPr>
            <a:xfrm>
              <a:off x="9544091" y="1843020"/>
              <a:ext cx="996344" cy="370637"/>
            </a:xfrm>
            <a:prstGeom prst="rect">
              <a:avLst/>
            </a:prstGeom>
            <a:solidFill>
              <a:srgbClr val="FFFF00">
                <a:alpha val="45000"/>
              </a:srgbClr>
            </a:solidFill>
            <a:ln w="12700">
              <a:solidFill>
                <a:srgbClr val="FFFFFF"/>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1400" dirty="0">
                  <a:solidFill>
                    <a:schemeClr val="bg1"/>
                  </a:solidFill>
                  <a:latin typeface="微软雅黑"/>
                  <a:ea typeface="微软雅黑"/>
                  <a:cs typeface="微软雅黑"/>
                </a:rPr>
                <a:t>小链</a:t>
              </a:r>
            </a:p>
          </p:txBody>
        </p:sp>
        <p:sp>
          <p:nvSpPr>
            <p:cNvPr id="45" name="矩形 44"/>
            <p:cNvSpPr/>
            <p:nvPr/>
          </p:nvSpPr>
          <p:spPr>
            <a:xfrm>
              <a:off x="9530047" y="3037900"/>
              <a:ext cx="1025237" cy="442762"/>
            </a:xfrm>
            <a:prstGeom prst="rect">
              <a:avLst/>
            </a:prstGeom>
            <a:solidFill>
              <a:srgbClr val="FFFF00">
                <a:alpha val="45000"/>
              </a:srgbClr>
            </a:solidFill>
            <a:ln w="12700">
              <a:solidFill>
                <a:srgbClr val="FFFFFF"/>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1400" dirty="0">
                  <a:solidFill>
                    <a:schemeClr val="bg1"/>
                  </a:solidFill>
                  <a:latin typeface="微软雅黑"/>
                  <a:ea typeface="微软雅黑"/>
                  <a:cs typeface="微软雅黑"/>
                </a:rPr>
                <a:t>自动化</a:t>
              </a:r>
              <a:endParaRPr kumimoji="1" lang="en-US" altLang="zh-CN" sz="1400" dirty="0">
                <a:solidFill>
                  <a:schemeClr val="bg1"/>
                </a:solidFill>
                <a:latin typeface="微软雅黑"/>
                <a:ea typeface="微软雅黑"/>
                <a:cs typeface="微软雅黑"/>
              </a:endParaRPr>
            </a:p>
            <a:p>
              <a:pPr algn="ctr"/>
              <a:r>
                <a:rPr kumimoji="1" lang="zh-CN" altLang="en-US" sz="1400" dirty="0">
                  <a:solidFill>
                    <a:schemeClr val="bg1"/>
                  </a:solidFill>
                  <a:latin typeface="微软雅黑"/>
                  <a:ea typeface="微软雅黑"/>
                  <a:cs typeface="微软雅黑"/>
                </a:rPr>
                <a:t>打包</a:t>
              </a:r>
              <a:endParaRPr kumimoji="1" lang="en-US" altLang="zh-CN" sz="1400" dirty="0">
                <a:solidFill>
                  <a:schemeClr val="bg1"/>
                </a:solidFill>
                <a:latin typeface="微软雅黑"/>
                <a:ea typeface="微软雅黑"/>
                <a:cs typeface="微软雅黑"/>
              </a:endParaRPr>
            </a:p>
          </p:txBody>
        </p:sp>
        <p:sp>
          <p:nvSpPr>
            <p:cNvPr id="46" name="文本框 45"/>
            <p:cNvSpPr txBox="1"/>
            <p:nvPr/>
          </p:nvSpPr>
          <p:spPr>
            <a:xfrm>
              <a:off x="9530047" y="1401101"/>
              <a:ext cx="1025237" cy="353535"/>
            </a:xfrm>
            <a:prstGeom prst="rect">
              <a:avLst/>
            </a:prstGeom>
            <a:noFill/>
            <a:ln>
              <a:solidFill>
                <a:srgbClr val="FFFFFF"/>
              </a:solidFill>
            </a:ln>
          </p:spPr>
          <p:txBody>
            <a:bodyPr wrap="square" rtlCol="0">
              <a:spAutoFit/>
            </a:bodyPr>
            <a:lstStyle/>
            <a:p>
              <a:pPr algn="ctr"/>
              <a:r>
                <a:rPr kumimoji="1" lang="zh-CN" altLang="en-US" sz="1400" dirty="0" smtClean="0">
                  <a:solidFill>
                    <a:schemeClr val="bg1"/>
                  </a:solidFill>
                  <a:latin typeface="微软雅黑"/>
                  <a:ea typeface="微软雅黑"/>
                  <a:cs typeface="微软雅黑"/>
                </a:rPr>
                <a:t>浏览器</a:t>
              </a:r>
              <a:endParaRPr kumimoji="1" lang="zh-CN" altLang="en-US" sz="1400" dirty="0">
                <a:solidFill>
                  <a:schemeClr val="bg1"/>
                </a:solidFill>
                <a:latin typeface="微软雅黑"/>
                <a:ea typeface="微软雅黑"/>
                <a:cs typeface="微软雅黑"/>
              </a:endParaRPr>
            </a:p>
          </p:txBody>
        </p:sp>
        <p:sp>
          <p:nvSpPr>
            <p:cNvPr id="47" name="文本框 46"/>
            <p:cNvSpPr txBox="1"/>
            <p:nvPr/>
          </p:nvSpPr>
          <p:spPr>
            <a:xfrm>
              <a:off x="9522548" y="2517580"/>
              <a:ext cx="1038566" cy="342692"/>
            </a:xfrm>
            <a:prstGeom prst="rect">
              <a:avLst/>
            </a:prstGeom>
            <a:noFill/>
            <a:ln>
              <a:solidFill>
                <a:srgbClr val="FFFFFF"/>
              </a:solidFill>
            </a:ln>
          </p:spPr>
          <p:txBody>
            <a:bodyPr wrap="square" rtlCol="0">
              <a:spAutoFit/>
            </a:bodyPr>
            <a:lstStyle/>
            <a:p>
              <a:pPr algn="ctr"/>
              <a:r>
                <a:rPr kumimoji="1" lang="zh-CN" altLang="en-US" sz="1400" dirty="0" smtClean="0">
                  <a:solidFill>
                    <a:schemeClr val="bg1"/>
                  </a:solidFill>
                  <a:latin typeface="微软雅黑"/>
                  <a:ea typeface="微软雅黑"/>
                  <a:cs typeface="微软雅黑"/>
                </a:rPr>
                <a:t>运维</a:t>
              </a:r>
              <a:endParaRPr kumimoji="1" lang="zh-CN" altLang="en-US" sz="1400" dirty="0">
                <a:solidFill>
                  <a:schemeClr val="bg1"/>
                </a:solidFill>
                <a:latin typeface="微软雅黑"/>
                <a:ea typeface="微软雅黑"/>
                <a:cs typeface="微软雅黑"/>
              </a:endParaRPr>
            </a:p>
          </p:txBody>
        </p:sp>
        <p:sp>
          <p:nvSpPr>
            <p:cNvPr id="48" name="矩形 47"/>
            <p:cNvSpPr/>
            <p:nvPr/>
          </p:nvSpPr>
          <p:spPr>
            <a:xfrm>
              <a:off x="9389603" y="1330554"/>
              <a:ext cx="1320168" cy="949082"/>
            </a:xfrm>
            <a:prstGeom prst="rect">
              <a:avLst/>
            </a:prstGeom>
            <a:noFill/>
            <a:ln w="12700">
              <a:solidFill>
                <a:srgbClr val="FFFFFF"/>
              </a:solidFill>
              <a:prstDash val="sysDot"/>
            </a:ln>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zh-CN" altLang="en-US" sz="1400">
                <a:solidFill>
                  <a:schemeClr val="bg1"/>
                </a:solidFill>
                <a:latin typeface="微软雅黑"/>
                <a:ea typeface="微软雅黑"/>
                <a:cs typeface="微软雅黑"/>
              </a:endParaRPr>
            </a:p>
          </p:txBody>
        </p:sp>
        <p:sp>
          <p:nvSpPr>
            <p:cNvPr id="49" name="矩形 48"/>
            <p:cNvSpPr/>
            <p:nvPr/>
          </p:nvSpPr>
          <p:spPr>
            <a:xfrm>
              <a:off x="9400627" y="2373324"/>
              <a:ext cx="1298839" cy="3623735"/>
            </a:xfrm>
            <a:prstGeom prst="rect">
              <a:avLst/>
            </a:prstGeom>
            <a:noFill/>
            <a:ln w="12700">
              <a:solidFill>
                <a:srgbClr val="FFFFFF"/>
              </a:solidFill>
              <a:prstDash val="sysDot"/>
            </a:ln>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zh-CN" altLang="en-US" sz="1400">
                <a:solidFill>
                  <a:schemeClr val="bg1"/>
                </a:solidFill>
                <a:latin typeface="微软雅黑"/>
                <a:ea typeface="微软雅黑"/>
                <a:cs typeface="微软雅黑"/>
              </a:endParaRPr>
            </a:p>
          </p:txBody>
        </p:sp>
        <p:sp>
          <p:nvSpPr>
            <p:cNvPr id="50" name="矩形 49"/>
            <p:cNvSpPr/>
            <p:nvPr/>
          </p:nvSpPr>
          <p:spPr>
            <a:xfrm>
              <a:off x="9281572" y="752954"/>
              <a:ext cx="1524000" cy="5437631"/>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solidFill>
                  <a:schemeClr val="bg1"/>
                </a:solidFill>
                <a:latin typeface="微软雅黑"/>
                <a:ea typeface="微软雅黑"/>
                <a:cs typeface="微软雅黑"/>
              </a:endParaRPr>
            </a:p>
          </p:txBody>
        </p:sp>
        <p:sp>
          <p:nvSpPr>
            <p:cNvPr id="52" name="矩形 51"/>
            <p:cNvSpPr/>
            <p:nvPr/>
          </p:nvSpPr>
          <p:spPr>
            <a:xfrm>
              <a:off x="9530047" y="3736542"/>
              <a:ext cx="1011193" cy="442762"/>
            </a:xfrm>
            <a:prstGeom prst="rect">
              <a:avLst/>
            </a:prstGeom>
            <a:solidFill>
              <a:srgbClr val="FFFF00">
                <a:alpha val="45000"/>
              </a:srgbClr>
            </a:solidFill>
            <a:ln w="12700">
              <a:solidFill>
                <a:srgbClr val="FFFFFF"/>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1400" dirty="0">
                  <a:solidFill>
                    <a:schemeClr val="bg1"/>
                  </a:solidFill>
                  <a:latin typeface="微软雅黑"/>
                  <a:ea typeface="微软雅黑"/>
                  <a:cs typeface="微软雅黑"/>
                </a:rPr>
                <a:t>自动化</a:t>
              </a:r>
              <a:endParaRPr kumimoji="1" lang="en-US" altLang="zh-CN" sz="1400" dirty="0">
                <a:solidFill>
                  <a:schemeClr val="bg1"/>
                </a:solidFill>
                <a:latin typeface="微软雅黑"/>
                <a:ea typeface="微软雅黑"/>
                <a:cs typeface="微软雅黑"/>
              </a:endParaRPr>
            </a:p>
            <a:p>
              <a:pPr algn="ctr"/>
              <a:r>
                <a:rPr kumimoji="1" lang="zh-CN" altLang="en-US" sz="1400" dirty="0">
                  <a:solidFill>
                    <a:schemeClr val="bg1"/>
                  </a:solidFill>
                  <a:latin typeface="微软雅黑"/>
                  <a:ea typeface="微软雅黑"/>
                  <a:cs typeface="微软雅黑"/>
                </a:rPr>
                <a:t>部署</a:t>
              </a:r>
              <a:endParaRPr kumimoji="1" lang="en-US" altLang="zh-CN" sz="1400" dirty="0">
                <a:solidFill>
                  <a:schemeClr val="bg1"/>
                </a:solidFill>
                <a:latin typeface="微软雅黑"/>
                <a:ea typeface="微软雅黑"/>
                <a:cs typeface="微软雅黑"/>
              </a:endParaRPr>
            </a:p>
          </p:txBody>
        </p:sp>
        <p:sp>
          <p:nvSpPr>
            <p:cNvPr id="53" name="矩形 52"/>
            <p:cNvSpPr/>
            <p:nvPr/>
          </p:nvSpPr>
          <p:spPr>
            <a:xfrm rot="5400000">
              <a:off x="5919084" y="2761356"/>
              <a:ext cx="422617" cy="5466383"/>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solidFill>
                  <a:schemeClr val="bg1"/>
                </a:solidFill>
                <a:latin typeface="微软雅黑"/>
                <a:ea typeface="微软雅黑"/>
                <a:cs typeface="微软雅黑"/>
              </a:endParaRPr>
            </a:p>
          </p:txBody>
        </p:sp>
        <p:sp>
          <p:nvSpPr>
            <p:cNvPr id="55" name="矩形 54"/>
            <p:cNvSpPr/>
            <p:nvPr/>
          </p:nvSpPr>
          <p:spPr>
            <a:xfrm rot="5400000">
              <a:off x="5919084" y="3273419"/>
              <a:ext cx="422617" cy="5466384"/>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solidFill>
                  <a:schemeClr val="bg1"/>
                </a:solidFill>
                <a:latin typeface="微软雅黑"/>
                <a:ea typeface="微软雅黑"/>
                <a:cs typeface="微软雅黑"/>
              </a:endParaRPr>
            </a:p>
          </p:txBody>
        </p:sp>
      </p:grpSp>
      <p:sp>
        <p:nvSpPr>
          <p:cNvPr id="58" name="矩形 57"/>
          <p:cNvSpPr/>
          <p:nvPr/>
        </p:nvSpPr>
        <p:spPr>
          <a:xfrm>
            <a:off x="4812084" y="5943214"/>
            <a:ext cx="2303034" cy="338554"/>
          </a:xfrm>
          <a:prstGeom prst="rect">
            <a:avLst/>
          </a:prstGeom>
        </p:spPr>
        <p:txBody>
          <a:bodyPr wrap="none">
            <a:spAutoFit/>
          </a:bodyPr>
          <a:lstStyle/>
          <a:p>
            <a:r>
              <a:rPr kumimoji="1" lang="en-US" altLang="zh-CN" sz="1600" dirty="0" err="1">
                <a:solidFill>
                  <a:schemeClr val="bg1"/>
                </a:solidFill>
                <a:latin typeface="微软雅黑"/>
                <a:ea typeface="微软雅黑"/>
                <a:cs typeface="微软雅黑"/>
              </a:rPr>
              <a:t>Docker</a:t>
            </a:r>
            <a:r>
              <a:rPr kumimoji="1" lang="zh-CN" altLang="en-US" sz="1600" dirty="0">
                <a:solidFill>
                  <a:schemeClr val="bg1"/>
                </a:solidFill>
                <a:latin typeface="微软雅黑"/>
                <a:ea typeface="微软雅黑"/>
                <a:cs typeface="微软雅黑"/>
              </a:rPr>
              <a:t>（</a:t>
            </a:r>
            <a:r>
              <a:rPr kumimoji="1" lang="en-US" altLang="zh-CN" sz="1600" dirty="0">
                <a:solidFill>
                  <a:schemeClr val="bg1"/>
                </a:solidFill>
                <a:latin typeface="微软雅黑"/>
                <a:ea typeface="微软雅黑"/>
                <a:cs typeface="微软雅黑"/>
              </a:rPr>
              <a:t>LXC</a:t>
            </a:r>
            <a:r>
              <a:rPr kumimoji="1" lang="zh-CN" altLang="en-US" sz="1600" dirty="0">
                <a:solidFill>
                  <a:schemeClr val="bg1"/>
                </a:solidFill>
                <a:latin typeface="微软雅黑"/>
                <a:ea typeface="微软雅黑"/>
                <a:cs typeface="微软雅黑"/>
              </a:rPr>
              <a:t>）</a:t>
            </a:r>
            <a:r>
              <a:rPr kumimoji="1" lang="en-US" altLang="zh-CN" sz="1600" dirty="0">
                <a:solidFill>
                  <a:schemeClr val="bg1"/>
                </a:solidFill>
                <a:latin typeface="微软雅黑"/>
                <a:ea typeface="微软雅黑"/>
                <a:cs typeface="微软雅黑"/>
              </a:rPr>
              <a:t>-</a:t>
            </a:r>
            <a:r>
              <a:rPr kumimoji="1" lang="zh-CN" altLang="en-US" sz="1600" dirty="0">
                <a:solidFill>
                  <a:schemeClr val="bg1"/>
                </a:solidFill>
                <a:latin typeface="微软雅黑"/>
                <a:ea typeface="微软雅黑"/>
                <a:cs typeface="微软雅黑"/>
              </a:rPr>
              <a:t>   </a:t>
            </a:r>
            <a:r>
              <a:rPr kumimoji="1" lang="en-US" altLang="zh-CN" sz="1600" dirty="0">
                <a:solidFill>
                  <a:schemeClr val="bg1"/>
                </a:solidFill>
                <a:latin typeface="微软雅黑"/>
                <a:ea typeface="微软雅黑"/>
                <a:cs typeface="微软雅黑"/>
              </a:rPr>
              <a:t>X86</a:t>
            </a:r>
            <a:endParaRPr kumimoji="1" lang="zh-CN" altLang="en-US" sz="1600" dirty="0">
              <a:solidFill>
                <a:schemeClr val="bg1"/>
              </a:solidFill>
              <a:latin typeface="微软雅黑"/>
              <a:ea typeface="微软雅黑"/>
              <a:cs typeface="微软雅黑"/>
            </a:endParaRPr>
          </a:p>
        </p:txBody>
      </p:sp>
      <p:sp>
        <p:nvSpPr>
          <p:cNvPr id="59" name="矩形 58"/>
          <p:cNvSpPr/>
          <p:nvPr/>
        </p:nvSpPr>
        <p:spPr>
          <a:xfrm>
            <a:off x="5736789" y="5453711"/>
            <a:ext cx="800219" cy="338554"/>
          </a:xfrm>
          <a:prstGeom prst="rect">
            <a:avLst/>
          </a:prstGeom>
        </p:spPr>
        <p:txBody>
          <a:bodyPr wrap="none">
            <a:spAutoFit/>
          </a:bodyPr>
          <a:lstStyle/>
          <a:p>
            <a:r>
              <a:rPr kumimoji="1" lang="zh-CN" altLang="en-US" sz="1600" dirty="0">
                <a:solidFill>
                  <a:schemeClr val="bg1"/>
                </a:solidFill>
                <a:latin typeface="微软雅黑"/>
                <a:ea typeface="微软雅黑"/>
                <a:cs typeface="微软雅黑"/>
              </a:rPr>
              <a:t>事件流</a:t>
            </a:r>
          </a:p>
        </p:txBody>
      </p:sp>
      <p:sp>
        <p:nvSpPr>
          <p:cNvPr id="60" name="矩形 59"/>
          <p:cNvSpPr/>
          <p:nvPr/>
        </p:nvSpPr>
        <p:spPr>
          <a:xfrm>
            <a:off x="6008926" y="1484769"/>
            <a:ext cx="518091" cy="338554"/>
          </a:xfrm>
          <a:prstGeom prst="rect">
            <a:avLst/>
          </a:prstGeom>
        </p:spPr>
        <p:txBody>
          <a:bodyPr wrap="none">
            <a:spAutoFit/>
          </a:bodyPr>
          <a:lstStyle/>
          <a:p>
            <a:pPr algn="ctr"/>
            <a:r>
              <a:rPr kumimoji="1" lang="en-US" altLang="zh-CN" sz="1600" dirty="0">
                <a:solidFill>
                  <a:schemeClr val="bg1"/>
                </a:solidFill>
                <a:latin typeface="微软雅黑"/>
                <a:ea typeface="微软雅黑"/>
                <a:cs typeface="微软雅黑"/>
              </a:rPr>
              <a:t>API</a:t>
            </a:r>
            <a:endParaRPr kumimoji="1" lang="zh-CN" altLang="en-US" sz="1600" dirty="0">
              <a:solidFill>
                <a:schemeClr val="bg1"/>
              </a:solidFill>
              <a:latin typeface="微软雅黑"/>
              <a:ea typeface="微软雅黑"/>
              <a:cs typeface="微软雅黑"/>
            </a:endParaRPr>
          </a:p>
        </p:txBody>
      </p:sp>
      <p:sp>
        <p:nvSpPr>
          <p:cNvPr id="61" name="矩形 60"/>
          <p:cNvSpPr/>
          <p:nvPr/>
        </p:nvSpPr>
        <p:spPr>
          <a:xfrm>
            <a:off x="9621605" y="1484770"/>
            <a:ext cx="595035" cy="338554"/>
          </a:xfrm>
          <a:prstGeom prst="rect">
            <a:avLst/>
          </a:prstGeom>
        </p:spPr>
        <p:txBody>
          <a:bodyPr wrap="none">
            <a:spAutoFit/>
          </a:bodyPr>
          <a:lstStyle/>
          <a:p>
            <a:pPr algn="ctr"/>
            <a:r>
              <a:rPr kumimoji="1" lang="zh-CN" altLang="en-US" sz="1600" dirty="0">
                <a:solidFill>
                  <a:schemeClr val="bg1"/>
                </a:solidFill>
                <a:latin typeface="微软雅黑"/>
                <a:ea typeface="微软雅黑"/>
                <a:cs typeface="微软雅黑"/>
              </a:rPr>
              <a:t>监控</a:t>
            </a:r>
          </a:p>
        </p:txBody>
      </p:sp>
      <p:sp>
        <p:nvSpPr>
          <p:cNvPr id="62" name="矩形 61"/>
          <p:cNvSpPr/>
          <p:nvPr/>
        </p:nvSpPr>
        <p:spPr>
          <a:xfrm>
            <a:off x="2306075" y="1511230"/>
            <a:ext cx="595035" cy="338554"/>
          </a:xfrm>
          <a:prstGeom prst="rect">
            <a:avLst/>
          </a:prstGeom>
        </p:spPr>
        <p:txBody>
          <a:bodyPr wrap="none">
            <a:spAutoFit/>
          </a:bodyPr>
          <a:lstStyle/>
          <a:p>
            <a:pPr algn="ctr"/>
            <a:r>
              <a:rPr kumimoji="1" lang="zh-CN" altLang="en-US" sz="1600" dirty="0">
                <a:solidFill>
                  <a:schemeClr val="bg1"/>
                </a:solidFill>
                <a:latin typeface="微软雅黑"/>
                <a:ea typeface="微软雅黑"/>
                <a:cs typeface="微软雅黑"/>
              </a:rPr>
              <a:t>工具</a:t>
            </a:r>
          </a:p>
        </p:txBody>
      </p:sp>
      <p:pic>
        <p:nvPicPr>
          <p:cNvPr id="63" name="图片 62" desc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94950" y="288925"/>
            <a:ext cx="1498600" cy="723900"/>
          </a:xfrm>
          <a:prstGeom prst="rect">
            <a:avLst/>
          </a:prstGeom>
        </p:spPr>
      </p:pic>
    </p:spTree>
    <p:extLst>
      <p:ext uri="{BB962C8B-B14F-4D97-AF65-F5344CB8AC3E}">
        <p14:creationId xmlns:p14="http://schemas.microsoft.com/office/powerpoint/2010/main" val="159812375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GoldN">
      <a:dk1>
        <a:sysClr val="windowText" lastClr="000000"/>
      </a:dk1>
      <a:lt1>
        <a:sysClr val="window" lastClr="FFFFFF"/>
      </a:lt1>
      <a:dk2>
        <a:srgbClr val="44546A"/>
      </a:dk2>
      <a:lt2>
        <a:srgbClr val="E7E6E6"/>
      </a:lt2>
      <a:accent1>
        <a:srgbClr val="BA7609"/>
      </a:accent1>
      <a:accent2>
        <a:srgbClr val="F39C12"/>
      </a:accent2>
      <a:accent3>
        <a:srgbClr val="F5B041"/>
      </a:accent3>
      <a:accent4>
        <a:srgbClr val="F7BD5F"/>
      </a:accent4>
      <a:accent5>
        <a:srgbClr val="F9CC83"/>
      </a:accent5>
      <a:accent6>
        <a:srgbClr val="FAD9A4"/>
      </a:accent6>
      <a:hlink>
        <a:srgbClr val="0563C1"/>
      </a:hlink>
      <a:folHlink>
        <a:srgbClr val="954F72"/>
      </a:folHlink>
    </a:clrScheme>
    <a:fontScheme name="Custom 3">
      <a:majorFont>
        <a:latin typeface="Source Sans Pro"/>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oldN">
    <a:dk1>
      <a:sysClr val="windowText" lastClr="000000"/>
    </a:dk1>
    <a:lt1>
      <a:sysClr val="window" lastClr="FFFFFF"/>
    </a:lt1>
    <a:dk2>
      <a:srgbClr val="44546A"/>
    </a:dk2>
    <a:lt2>
      <a:srgbClr val="E7E6E6"/>
    </a:lt2>
    <a:accent1>
      <a:srgbClr val="BA7609"/>
    </a:accent1>
    <a:accent2>
      <a:srgbClr val="F39C12"/>
    </a:accent2>
    <a:accent3>
      <a:srgbClr val="F5B041"/>
    </a:accent3>
    <a:accent4>
      <a:srgbClr val="F7BD5F"/>
    </a:accent4>
    <a:accent5>
      <a:srgbClr val="F9CC83"/>
    </a:accent5>
    <a:accent6>
      <a:srgbClr val="FAD9A4"/>
    </a:accent6>
    <a:hlink>
      <a:srgbClr val="0563C1"/>
    </a:hlink>
    <a:folHlink>
      <a:srgbClr val="954F72"/>
    </a:folHlink>
  </a:clrScheme>
</a:themeOverride>
</file>

<file path=ppt/theme/themeOverride2.xml><?xml version="1.0" encoding="utf-8"?>
<a:themeOverride xmlns:a="http://schemas.openxmlformats.org/drawingml/2006/main">
  <a:clrScheme name="GoldN">
    <a:dk1>
      <a:sysClr val="windowText" lastClr="000000"/>
    </a:dk1>
    <a:lt1>
      <a:sysClr val="window" lastClr="FFFFFF"/>
    </a:lt1>
    <a:dk2>
      <a:srgbClr val="44546A"/>
    </a:dk2>
    <a:lt2>
      <a:srgbClr val="E7E6E6"/>
    </a:lt2>
    <a:accent1>
      <a:srgbClr val="BA7609"/>
    </a:accent1>
    <a:accent2>
      <a:srgbClr val="F39C12"/>
    </a:accent2>
    <a:accent3>
      <a:srgbClr val="F5B041"/>
    </a:accent3>
    <a:accent4>
      <a:srgbClr val="F7BD5F"/>
    </a:accent4>
    <a:accent5>
      <a:srgbClr val="F9CC83"/>
    </a:accent5>
    <a:accent6>
      <a:srgbClr val="FAD9A4"/>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10131</TotalTime>
  <Words>1624</Words>
  <Application>Microsoft Macintosh PowerPoint</Application>
  <PresentationFormat>宽屏</PresentationFormat>
  <Paragraphs>347</Paragraphs>
  <Slides>31</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31</vt:i4>
      </vt:variant>
    </vt:vector>
  </HeadingPairs>
  <TitlesOfParts>
    <vt:vector size="42" baseType="lpstr">
      <vt:lpstr>AKApprique Black</vt:lpstr>
      <vt:lpstr>Calibri</vt:lpstr>
      <vt:lpstr>Gill Sans</vt:lpstr>
      <vt:lpstr>Microsoft YaHei</vt:lpstr>
      <vt:lpstr>MS PGothic</vt:lpstr>
      <vt:lpstr>Open Sans</vt:lpstr>
      <vt:lpstr>Roboto Condensed</vt:lpstr>
      <vt:lpstr>Source Sans Pro</vt:lpstr>
      <vt:lpstr>微软雅黑</vt:lpstr>
      <vt:lpstr>Arial</vt:lpstr>
      <vt:lpstr>Office Theme</vt:lpstr>
      <vt:lpstr>PowerPoint 演示文稿</vt:lpstr>
      <vt:lpstr>目标</vt:lpstr>
      <vt:lpstr>计划</vt:lpstr>
      <vt:lpstr>技术平台</vt:lpstr>
      <vt:lpstr>应用生态</vt:lpstr>
      <vt:lpstr>优势 </vt:lpstr>
      <vt:lpstr>PowerPoint 演示文稿</vt:lpstr>
      <vt:lpstr>概况</vt:lpstr>
      <vt:lpstr>架构</vt:lpstr>
      <vt:lpstr>网关</vt:lpstr>
      <vt:lpstr>交换机</vt:lpstr>
      <vt:lpstr>安全</vt:lpstr>
      <vt:lpstr>性能</vt:lpstr>
      <vt:lpstr>数字资产单位</vt:lpstr>
      <vt:lpstr>应用生态</vt:lpstr>
      <vt:lpstr>Thanks</vt:lpstr>
      <vt:lpstr>Circle Stage Diagram</vt:lpstr>
      <vt:lpstr>Development Process Layout</vt:lpstr>
      <vt:lpstr>Business Model Sample</vt:lpstr>
      <vt:lpstr>PowerPoint 演示文稿</vt:lpstr>
      <vt:lpstr>Head Graphic Layout</vt:lpstr>
      <vt:lpstr>Mountain Chart Sample</vt:lpstr>
      <vt:lpstr>Barchart Layout Sample</vt:lpstr>
      <vt:lpstr>Bar Chart Layout Sample</vt:lpstr>
      <vt:lpstr>PowerPoint 演示文稿</vt:lpstr>
      <vt:lpstr>Mobile Project</vt:lpstr>
      <vt:lpstr>Mobile Project</vt:lpstr>
      <vt:lpstr>Computer Project</vt:lpstr>
      <vt:lpstr>Portfolio</vt:lpstr>
      <vt:lpstr>PowerPoint 演示文稿</vt:lpstr>
      <vt:lpstr>PowerPoint 演示文稿</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1871699940@qq.com</cp:lastModifiedBy>
  <cp:revision>801</cp:revision>
  <dcterms:created xsi:type="dcterms:W3CDTF">2014-11-26T08:06:19Z</dcterms:created>
  <dcterms:modified xsi:type="dcterms:W3CDTF">2017-05-27T08:18:28Z</dcterms:modified>
</cp:coreProperties>
</file>